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8FF972-6CCD-406F-8839-9D751A307541}" type="doc">
      <dgm:prSet loTypeId="urn:microsoft.com/office/officeart/2005/8/layout/hierarchy5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EC9B73E-29C5-4998-AE20-CD8CAC99F9C3}">
      <dgm:prSet phldrT="[Text]" custT="1"/>
      <dgm:spPr/>
      <dgm:t>
        <a:bodyPr/>
        <a:lstStyle/>
        <a:p>
          <a:r>
            <a:rPr lang="en-US" sz="4000" dirty="0" smtClean="0"/>
            <a:t>Atom</a:t>
          </a:r>
          <a:endParaRPr lang="en-US" sz="4000" dirty="0"/>
        </a:p>
      </dgm:t>
    </dgm:pt>
    <dgm:pt modelId="{6CF60BF1-69F8-4DBC-B4FA-9724AA6E64BE}" type="parTrans" cxnId="{97A149F5-A608-467B-91D9-B8F740264DA2}">
      <dgm:prSet/>
      <dgm:spPr/>
      <dgm:t>
        <a:bodyPr/>
        <a:lstStyle/>
        <a:p>
          <a:endParaRPr lang="en-US"/>
        </a:p>
      </dgm:t>
    </dgm:pt>
    <dgm:pt modelId="{977ACAAB-780D-4BA3-B5F1-7DF2D16903A6}" type="sibTrans" cxnId="{97A149F5-A608-467B-91D9-B8F740264DA2}">
      <dgm:prSet/>
      <dgm:spPr/>
      <dgm:t>
        <a:bodyPr/>
        <a:lstStyle/>
        <a:p>
          <a:endParaRPr lang="en-US"/>
        </a:p>
      </dgm:t>
    </dgm:pt>
    <dgm:pt modelId="{5F99BC85-7575-4693-B2B2-C71B09C1DE21}">
      <dgm:prSet phldrT="[Text]" custT="1"/>
      <dgm:spPr/>
      <dgm:t>
        <a:bodyPr/>
        <a:lstStyle/>
        <a:p>
          <a:r>
            <a:rPr lang="en-US" sz="4000" dirty="0"/>
            <a:t>Proton</a:t>
          </a:r>
          <a:r>
            <a:rPr lang="en-US" sz="2500" dirty="0"/>
            <a:t> </a:t>
          </a:r>
        </a:p>
      </dgm:t>
    </dgm:pt>
    <dgm:pt modelId="{E37C1BEE-6790-4079-B13F-3944DA96AE9D}" type="parTrans" cxnId="{9270FA04-3679-4254-9C02-EE32FE5C1E28}">
      <dgm:prSet/>
      <dgm:spPr/>
      <dgm:t>
        <a:bodyPr/>
        <a:lstStyle/>
        <a:p>
          <a:endParaRPr lang="en-US"/>
        </a:p>
      </dgm:t>
    </dgm:pt>
    <dgm:pt modelId="{04D32581-478B-4755-A398-F4F7D9434B55}" type="sibTrans" cxnId="{9270FA04-3679-4254-9C02-EE32FE5C1E28}">
      <dgm:prSet/>
      <dgm:spPr/>
      <dgm:t>
        <a:bodyPr/>
        <a:lstStyle/>
        <a:p>
          <a:endParaRPr lang="en-US"/>
        </a:p>
      </dgm:t>
    </dgm:pt>
    <dgm:pt modelId="{A9DD2AD7-E37A-4CDC-BA07-0A6B3D27A134}">
      <dgm:prSet phldrT="[Text]" custT="1"/>
      <dgm:spPr/>
      <dgm:t>
        <a:bodyPr/>
        <a:lstStyle/>
        <a:p>
          <a:r>
            <a:rPr lang="en-US" sz="4000" dirty="0"/>
            <a:t>Neutron </a:t>
          </a:r>
        </a:p>
      </dgm:t>
    </dgm:pt>
    <dgm:pt modelId="{4D2118F9-DD25-49E2-97FC-F2E6161942FF}" type="parTrans" cxnId="{638F5AE0-1835-4F9A-A9E8-A318E31C011A}">
      <dgm:prSet/>
      <dgm:spPr/>
      <dgm:t>
        <a:bodyPr/>
        <a:lstStyle/>
        <a:p>
          <a:endParaRPr lang="en-US"/>
        </a:p>
      </dgm:t>
    </dgm:pt>
    <dgm:pt modelId="{91B2EC13-B90C-4C0D-A5DC-39829CA01BE0}" type="sibTrans" cxnId="{638F5AE0-1835-4F9A-A9E8-A318E31C011A}">
      <dgm:prSet/>
      <dgm:spPr/>
      <dgm:t>
        <a:bodyPr/>
        <a:lstStyle/>
        <a:p>
          <a:endParaRPr lang="en-US"/>
        </a:p>
      </dgm:t>
    </dgm:pt>
    <dgm:pt modelId="{04341206-8CCE-449A-B6AF-F196035C0968}">
      <dgm:prSet phldrT="[Text]" custT="1"/>
      <dgm:spPr/>
      <dgm:t>
        <a:bodyPr/>
        <a:lstStyle/>
        <a:p>
          <a:r>
            <a:rPr lang="en-US" sz="4000" dirty="0"/>
            <a:t>Electron </a:t>
          </a:r>
        </a:p>
      </dgm:t>
    </dgm:pt>
    <dgm:pt modelId="{E417CAC0-B95B-4F2B-AA21-153B1585A435}" type="parTrans" cxnId="{EA80B47E-B890-4062-B2F1-70BDF7175748}">
      <dgm:prSet/>
      <dgm:spPr/>
      <dgm:t>
        <a:bodyPr/>
        <a:lstStyle/>
        <a:p>
          <a:endParaRPr lang="en-US"/>
        </a:p>
      </dgm:t>
    </dgm:pt>
    <dgm:pt modelId="{BE5E68D1-E57C-4091-B7BF-85EBDDBDA668}" type="sibTrans" cxnId="{EA80B47E-B890-4062-B2F1-70BDF7175748}">
      <dgm:prSet/>
      <dgm:spPr/>
      <dgm:t>
        <a:bodyPr/>
        <a:lstStyle/>
        <a:p>
          <a:endParaRPr lang="en-US"/>
        </a:p>
      </dgm:t>
    </dgm:pt>
    <dgm:pt modelId="{C9721030-B951-451B-AE95-DA95ADAF1A35}">
      <dgm:prSet custT="1"/>
      <dgm:spPr/>
      <dgm:t>
        <a:bodyPr/>
        <a:lstStyle/>
        <a:p>
          <a:r>
            <a:rPr lang="en-US" sz="4000" dirty="0"/>
            <a:t>Quarks</a:t>
          </a:r>
          <a:r>
            <a:rPr lang="en-US" sz="2500" dirty="0"/>
            <a:t> </a:t>
          </a:r>
        </a:p>
      </dgm:t>
    </dgm:pt>
    <dgm:pt modelId="{7CB06FBD-799F-4733-AB75-B09405130B09}" type="parTrans" cxnId="{9FCCF031-72EA-4C59-AC48-C4844990D300}">
      <dgm:prSet/>
      <dgm:spPr/>
      <dgm:t>
        <a:bodyPr/>
        <a:lstStyle/>
        <a:p>
          <a:endParaRPr lang="en-US"/>
        </a:p>
      </dgm:t>
    </dgm:pt>
    <dgm:pt modelId="{BAD1F9F1-4870-412A-B438-29ACF4556498}" type="sibTrans" cxnId="{9FCCF031-72EA-4C59-AC48-C4844990D300}">
      <dgm:prSet/>
      <dgm:spPr/>
      <dgm:t>
        <a:bodyPr/>
        <a:lstStyle/>
        <a:p>
          <a:endParaRPr lang="en-US"/>
        </a:p>
      </dgm:t>
    </dgm:pt>
    <dgm:pt modelId="{5A1F290A-B03E-4001-B749-25C2FAFD5E5A}" type="asst">
      <dgm:prSet custT="1"/>
      <dgm:spPr/>
      <dgm:t>
        <a:bodyPr/>
        <a:lstStyle/>
        <a:p>
          <a:r>
            <a:rPr lang="en-US" sz="3200" dirty="0"/>
            <a:t>Up Quark</a:t>
          </a:r>
        </a:p>
      </dgm:t>
    </dgm:pt>
    <dgm:pt modelId="{BFDEBEC6-66AD-42EC-8968-6A949C61826D}" type="parTrans" cxnId="{6E9FC904-7583-4530-9024-9BE232CE0744}">
      <dgm:prSet/>
      <dgm:spPr/>
      <dgm:t>
        <a:bodyPr/>
        <a:lstStyle/>
        <a:p>
          <a:endParaRPr lang="en-US"/>
        </a:p>
      </dgm:t>
    </dgm:pt>
    <dgm:pt modelId="{002A8E1B-04C8-4547-91C4-A9537E154086}" type="sibTrans" cxnId="{6E9FC904-7583-4530-9024-9BE232CE0744}">
      <dgm:prSet/>
      <dgm:spPr/>
      <dgm:t>
        <a:bodyPr/>
        <a:lstStyle/>
        <a:p>
          <a:endParaRPr lang="en-US"/>
        </a:p>
      </dgm:t>
    </dgm:pt>
    <dgm:pt modelId="{11DC238D-F7F5-4774-9F4B-E810EA3F2B04}" type="asst">
      <dgm:prSet custT="1"/>
      <dgm:spPr/>
      <dgm:t>
        <a:bodyPr/>
        <a:lstStyle/>
        <a:p>
          <a:r>
            <a:rPr lang="en-US" sz="3200" dirty="0"/>
            <a:t>Down Quark </a:t>
          </a:r>
        </a:p>
      </dgm:t>
    </dgm:pt>
    <dgm:pt modelId="{B03172EB-6201-4437-85E3-D1DF2C91E123}" type="parTrans" cxnId="{F1B40D51-B554-4FFA-9C52-8E283F467D89}">
      <dgm:prSet/>
      <dgm:spPr/>
      <dgm:t>
        <a:bodyPr/>
        <a:lstStyle/>
        <a:p>
          <a:endParaRPr lang="en-US"/>
        </a:p>
      </dgm:t>
    </dgm:pt>
    <dgm:pt modelId="{52A2C507-7931-4D6F-96D3-1AA144609867}" type="sibTrans" cxnId="{F1B40D51-B554-4FFA-9C52-8E283F467D89}">
      <dgm:prSet/>
      <dgm:spPr/>
      <dgm:t>
        <a:bodyPr/>
        <a:lstStyle/>
        <a:p>
          <a:endParaRPr lang="en-US"/>
        </a:p>
      </dgm:t>
    </dgm:pt>
    <dgm:pt modelId="{47609468-DE40-4EDA-9A9C-8315D96F8936}">
      <dgm:prSet custT="1"/>
      <dgm:spPr/>
      <dgm:t>
        <a:bodyPr/>
        <a:lstStyle/>
        <a:p>
          <a:r>
            <a:rPr lang="en-US" sz="2800" dirty="0"/>
            <a:t>Strange Quark</a:t>
          </a:r>
        </a:p>
      </dgm:t>
    </dgm:pt>
    <dgm:pt modelId="{F988BFB5-9766-4B08-9F43-78150E068C1B}" type="parTrans" cxnId="{9F02718E-2E93-49DD-B82A-7877D7EF5557}">
      <dgm:prSet/>
      <dgm:spPr/>
      <dgm:t>
        <a:bodyPr/>
        <a:lstStyle/>
        <a:p>
          <a:endParaRPr lang="en-US"/>
        </a:p>
      </dgm:t>
    </dgm:pt>
    <dgm:pt modelId="{F575DB15-CE62-40D7-93F8-D4696A898799}" type="sibTrans" cxnId="{9F02718E-2E93-49DD-B82A-7877D7EF5557}">
      <dgm:prSet/>
      <dgm:spPr/>
      <dgm:t>
        <a:bodyPr/>
        <a:lstStyle/>
        <a:p>
          <a:endParaRPr lang="en-US"/>
        </a:p>
      </dgm:t>
    </dgm:pt>
    <dgm:pt modelId="{BDC81328-27D3-4FCD-BEE2-0444A800508B}">
      <dgm:prSet custT="1"/>
      <dgm:spPr/>
      <dgm:t>
        <a:bodyPr/>
        <a:lstStyle/>
        <a:p>
          <a:r>
            <a:rPr lang="en-US" sz="2800" dirty="0"/>
            <a:t>Charm Quark</a:t>
          </a:r>
        </a:p>
      </dgm:t>
    </dgm:pt>
    <dgm:pt modelId="{4A4FF906-0AC2-4BBD-A40B-35655122F18C}" type="parTrans" cxnId="{330E8B1E-DC16-4D35-A661-CDFC81FE5714}">
      <dgm:prSet/>
      <dgm:spPr/>
      <dgm:t>
        <a:bodyPr/>
        <a:lstStyle/>
        <a:p>
          <a:endParaRPr lang="en-US"/>
        </a:p>
      </dgm:t>
    </dgm:pt>
    <dgm:pt modelId="{DD813B1A-C970-4F1C-A7D2-E0285F752E1B}" type="sibTrans" cxnId="{330E8B1E-DC16-4D35-A661-CDFC81FE5714}">
      <dgm:prSet/>
      <dgm:spPr/>
      <dgm:t>
        <a:bodyPr/>
        <a:lstStyle/>
        <a:p>
          <a:endParaRPr lang="en-US"/>
        </a:p>
      </dgm:t>
    </dgm:pt>
    <dgm:pt modelId="{E25F30B4-BE55-4077-A391-3207DEB2DF8F}">
      <dgm:prSet custT="1"/>
      <dgm:spPr/>
      <dgm:t>
        <a:bodyPr/>
        <a:lstStyle/>
        <a:p>
          <a:r>
            <a:rPr lang="en-US" sz="3600" dirty="0"/>
            <a:t>Top Quark</a:t>
          </a:r>
        </a:p>
      </dgm:t>
    </dgm:pt>
    <dgm:pt modelId="{A679DFF9-59B3-400C-9FF2-3D2D0735FF1E}" type="parTrans" cxnId="{D738BDE5-7AE9-41E5-AD1F-F7BD53F3F508}">
      <dgm:prSet/>
      <dgm:spPr/>
      <dgm:t>
        <a:bodyPr/>
        <a:lstStyle/>
        <a:p>
          <a:endParaRPr lang="en-US"/>
        </a:p>
      </dgm:t>
    </dgm:pt>
    <dgm:pt modelId="{D92A5708-5B33-43A2-8A4E-1DE1335F77A8}" type="sibTrans" cxnId="{D738BDE5-7AE9-41E5-AD1F-F7BD53F3F508}">
      <dgm:prSet/>
      <dgm:spPr/>
      <dgm:t>
        <a:bodyPr/>
        <a:lstStyle/>
        <a:p>
          <a:endParaRPr lang="en-US"/>
        </a:p>
      </dgm:t>
    </dgm:pt>
    <dgm:pt modelId="{112AF59E-D08D-461D-A748-2ADE9867D210}">
      <dgm:prSet custT="1"/>
      <dgm:spPr/>
      <dgm:t>
        <a:bodyPr/>
        <a:lstStyle/>
        <a:p>
          <a:r>
            <a:rPr lang="en-US" sz="2800" dirty="0"/>
            <a:t>Bottom Quark</a:t>
          </a:r>
        </a:p>
      </dgm:t>
    </dgm:pt>
    <dgm:pt modelId="{A9C76928-64C1-4366-8CD8-DACEA9DD0F24}" type="parTrans" cxnId="{A88B8B36-FA34-4798-A1C7-147D04309EDB}">
      <dgm:prSet/>
      <dgm:spPr/>
      <dgm:t>
        <a:bodyPr/>
        <a:lstStyle/>
        <a:p>
          <a:endParaRPr lang="en-US"/>
        </a:p>
      </dgm:t>
    </dgm:pt>
    <dgm:pt modelId="{BD093C99-55C3-4769-B33A-DE5734564991}" type="sibTrans" cxnId="{A88B8B36-FA34-4798-A1C7-147D04309EDB}">
      <dgm:prSet/>
      <dgm:spPr/>
      <dgm:t>
        <a:bodyPr/>
        <a:lstStyle/>
        <a:p>
          <a:endParaRPr lang="en-US"/>
        </a:p>
      </dgm:t>
    </dgm:pt>
    <dgm:pt modelId="{3CB50A92-FE0C-49FE-804C-92A47CB8A96F}" type="pres">
      <dgm:prSet presAssocID="{9F8FF972-6CCD-406F-8839-9D751A30754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32069B-D892-4EB0-BC8B-8F22DF20FC0F}" type="pres">
      <dgm:prSet presAssocID="{9F8FF972-6CCD-406F-8839-9D751A307541}" presName="hierFlow" presStyleCnt="0"/>
      <dgm:spPr/>
    </dgm:pt>
    <dgm:pt modelId="{313F3FBE-174E-421C-8FA5-7DF80A584820}" type="pres">
      <dgm:prSet presAssocID="{9F8FF972-6CCD-406F-8839-9D751A30754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59D01E4-1A09-41CF-8D3A-E328A393950A}" type="pres">
      <dgm:prSet presAssocID="{6EC9B73E-29C5-4998-AE20-CD8CAC99F9C3}" presName="Name17" presStyleCnt="0"/>
      <dgm:spPr/>
    </dgm:pt>
    <dgm:pt modelId="{9EC25957-2283-4C68-B113-B4ED6D65FD00}" type="pres">
      <dgm:prSet presAssocID="{6EC9B73E-29C5-4998-AE20-CD8CAC99F9C3}" presName="level1Shape" presStyleLbl="node0" presStyleIdx="0" presStyleCnt="1" custScaleX="100671" custScaleY="2070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18638B-870C-44F0-AFC0-900B8AAFDA39}" type="pres">
      <dgm:prSet presAssocID="{6EC9B73E-29C5-4998-AE20-CD8CAC99F9C3}" presName="hierChild2" presStyleCnt="0"/>
      <dgm:spPr/>
    </dgm:pt>
    <dgm:pt modelId="{873B6B03-4B57-40F3-B8B3-23C4FEC88FEE}" type="pres">
      <dgm:prSet presAssocID="{E37C1BEE-6790-4079-B13F-3944DA96AE9D}" presName="Name25" presStyleLbl="parChTrans1D2" presStyleIdx="0" presStyleCnt="3"/>
      <dgm:spPr/>
      <dgm:t>
        <a:bodyPr/>
        <a:lstStyle/>
        <a:p>
          <a:endParaRPr lang="en-US"/>
        </a:p>
      </dgm:t>
    </dgm:pt>
    <dgm:pt modelId="{F320AC15-8097-4EA7-8F52-18022E621532}" type="pres">
      <dgm:prSet presAssocID="{E37C1BEE-6790-4079-B13F-3944DA96AE9D}" presName="connTx" presStyleLbl="parChTrans1D2" presStyleIdx="0" presStyleCnt="3"/>
      <dgm:spPr/>
      <dgm:t>
        <a:bodyPr/>
        <a:lstStyle/>
        <a:p>
          <a:endParaRPr lang="en-US"/>
        </a:p>
      </dgm:t>
    </dgm:pt>
    <dgm:pt modelId="{20337D16-B4EE-4220-8670-D8F4ED7EF902}" type="pres">
      <dgm:prSet presAssocID="{5F99BC85-7575-4693-B2B2-C71B09C1DE21}" presName="Name30" presStyleCnt="0"/>
      <dgm:spPr/>
    </dgm:pt>
    <dgm:pt modelId="{9C58480D-78DF-46F0-9AB5-A305F790EFD1}" type="pres">
      <dgm:prSet presAssocID="{5F99BC85-7575-4693-B2B2-C71B09C1DE21}" presName="level2Shape" presStyleLbl="node2" presStyleIdx="0" presStyleCnt="3" custScaleX="197994"/>
      <dgm:spPr/>
      <dgm:t>
        <a:bodyPr/>
        <a:lstStyle/>
        <a:p>
          <a:endParaRPr lang="en-US"/>
        </a:p>
      </dgm:t>
    </dgm:pt>
    <dgm:pt modelId="{4C91509F-5222-4CDA-8030-9EF093247497}" type="pres">
      <dgm:prSet presAssocID="{5F99BC85-7575-4693-B2B2-C71B09C1DE21}" presName="hierChild3" presStyleCnt="0"/>
      <dgm:spPr/>
    </dgm:pt>
    <dgm:pt modelId="{5F6E4591-DD1A-4962-9A92-DEF1B1A3996B}" type="pres">
      <dgm:prSet presAssocID="{4D2118F9-DD25-49E2-97FC-F2E6161942FF}" presName="Name25" presStyleLbl="parChTrans1D2" presStyleIdx="1" presStyleCnt="3"/>
      <dgm:spPr/>
      <dgm:t>
        <a:bodyPr/>
        <a:lstStyle/>
        <a:p>
          <a:endParaRPr lang="en-US"/>
        </a:p>
      </dgm:t>
    </dgm:pt>
    <dgm:pt modelId="{20F21586-EC2E-4653-A582-E9E5A4464913}" type="pres">
      <dgm:prSet presAssocID="{4D2118F9-DD25-49E2-97FC-F2E6161942FF}" presName="connTx" presStyleLbl="parChTrans1D2" presStyleIdx="1" presStyleCnt="3"/>
      <dgm:spPr/>
      <dgm:t>
        <a:bodyPr/>
        <a:lstStyle/>
        <a:p>
          <a:endParaRPr lang="en-US"/>
        </a:p>
      </dgm:t>
    </dgm:pt>
    <dgm:pt modelId="{A9C84146-FBAA-4F00-9F36-00F94FFC2128}" type="pres">
      <dgm:prSet presAssocID="{A9DD2AD7-E37A-4CDC-BA07-0A6B3D27A134}" presName="Name30" presStyleCnt="0"/>
      <dgm:spPr/>
    </dgm:pt>
    <dgm:pt modelId="{CC4FE85F-6757-400A-9C44-9838E3ED4E3C}" type="pres">
      <dgm:prSet presAssocID="{A9DD2AD7-E37A-4CDC-BA07-0A6B3D27A134}" presName="level2Shape" presStyleLbl="node2" presStyleIdx="1" presStyleCnt="3" custScaleX="195276"/>
      <dgm:spPr/>
      <dgm:t>
        <a:bodyPr/>
        <a:lstStyle/>
        <a:p>
          <a:endParaRPr lang="en-US"/>
        </a:p>
      </dgm:t>
    </dgm:pt>
    <dgm:pt modelId="{F22FDAA1-3656-4767-AA3C-A17C869096FD}" type="pres">
      <dgm:prSet presAssocID="{A9DD2AD7-E37A-4CDC-BA07-0A6B3D27A134}" presName="hierChild3" presStyleCnt="0"/>
      <dgm:spPr/>
    </dgm:pt>
    <dgm:pt modelId="{ACC38E9C-7285-446F-A8F6-FB187A5A76D4}" type="pres">
      <dgm:prSet presAssocID="{7CB06FBD-799F-4733-AB75-B09405130B09}" presName="Name25" presStyleLbl="parChTrans1D3" presStyleIdx="0" presStyleCnt="1"/>
      <dgm:spPr/>
      <dgm:t>
        <a:bodyPr/>
        <a:lstStyle/>
        <a:p>
          <a:endParaRPr lang="en-US"/>
        </a:p>
      </dgm:t>
    </dgm:pt>
    <dgm:pt modelId="{C30EFDBA-049D-491C-98E9-3516CD61E620}" type="pres">
      <dgm:prSet presAssocID="{7CB06FBD-799F-4733-AB75-B09405130B09}" presName="connTx" presStyleLbl="parChTrans1D3" presStyleIdx="0" presStyleCnt="1"/>
      <dgm:spPr/>
      <dgm:t>
        <a:bodyPr/>
        <a:lstStyle/>
        <a:p>
          <a:endParaRPr lang="en-US"/>
        </a:p>
      </dgm:t>
    </dgm:pt>
    <dgm:pt modelId="{5093D2C3-CA81-4D23-8832-B4DE11953904}" type="pres">
      <dgm:prSet presAssocID="{C9721030-B951-451B-AE95-DA95ADAF1A35}" presName="Name30" presStyleCnt="0"/>
      <dgm:spPr/>
    </dgm:pt>
    <dgm:pt modelId="{074437CE-C445-4689-B7C5-24670379F495}" type="pres">
      <dgm:prSet presAssocID="{C9721030-B951-451B-AE95-DA95ADAF1A35}" presName="level2Shape" presStyleLbl="node3" presStyleIdx="0" presStyleCnt="1" custScaleX="130865" custScaleY="230304"/>
      <dgm:spPr/>
      <dgm:t>
        <a:bodyPr/>
        <a:lstStyle/>
        <a:p>
          <a:endParaRPr lang="en-US"/>
        </a:p>
      </dgm:t>
    </dgm:pt>
    <dgm:pt modelId="{89094314-7F75-42B9-8818-A5FEF6B91E7A}" type="pres">
      <dgm:prSet presAssocID="{C9721030-B951-451B-AE95-DA95ADAF1A35}" presName="hierChild3" presStyleCnt="0"/>
      <dgm:spPr/>
    </dgm:pt>
    <dgm:pt modelId="{05471C8A-EEA2-4578-9178-77A0E69B3C43}" type="pres">
      <dgm:prSet presAssocID="{BFDEBEC6-66AD-42EC-8968-6A949C61826D}" presName="Name25" presStyleLbl="parChTrans1D4" presStyleIdx="0" presStyleCnt="6"/>
      <dgm:spPr/>
      <dgm:t>
        <a:bodyPr/>
        <a:lstStyle/>
        <a:p>
          <a:endParaRPr lang="en-US"/>
        </a:p>
      </dgm:t>
    </dgm:pt>
    <dgm:pt modelId="{BD027F21-6ADD-44B0-A507-56F391294472}" type="pres">
      <dgm:prSet presAssocID="{BFDEBEC6-66AD-42EC-8968-6A949C61826D}" presName="connTx" presStyleLbl="parChTrans1D4" presStyleIdx="0" presStyleCnt="6"/>
      <dgm:spPr/>
      <dgm:t>
        <a:bodyPr/>
        <a:lstStyle/>
        <a:p>
          <a:endParaRPr lang="en-US"/>
        </a:p>
      </dgm:t>
    </dgm:pt>
    <dgm:pt modelId="{A3AFC405-6CED-4A67-BCD4-6FA232781780}" type="pres">
      <dgm:prSet presAssocID="{5A1F290A-B03E-4001-B749-25C2FAFD5E5A}" presName="Name30" presStyleCnt="0"/>
      <dgm:spPr/>
    </dgm:pt>
    <dgm:pt modelId="{304DE1B3-5968-48DE-9C2D-E97E15A3A891}" type="pres">
      <dgm:prSet presAssocID="{5A1F290A-B03E-4001-B749-25C2FAFD5E5A}" presName="level2Shape" presStyleLbl="asst3" presStyleIdx="0" presStyleCnt="2" custScaleX="141354"/>
      <dgm:spPr/>
      <dgm:t>
        <a:bodyPr/>
        <a:lstStyle/>
        <a:p>
          <a:endParaRPr lang="en-US"/>
        </a:p>
      </dgm:t>
    </dgm:pt>
    <dgm:pt modelId="{7C0832D7-69D5-4B71-9A26-C39A0AA7BC0B}" type="pres">
      <dgm:prSet presAssocID="{5A1F290A-B03E-4001-B749-25C2FAFD5E5A}" presName="hierChild3" presStyleCnt="0"/>
      <dgm:spPr/>
    </dgm:pt>
    <dgm:pt modelId="{18B92995-CF7B-44A7-BFB6-5356EC91C579}" type="pres">
      <dgm:prSet presAssocID="{B03172EB-6201-4437-85E3-D1DF2C91E123}" presName="Name25" presStyleLbl="parChTrans1D4" presStyleIdx="1" presStyleCnt="6"/>
      <dgm:spPr/>
      <dgm:t>
        <a:bodyPr/>
        <a:lstStyle/>
        <a:p>
          <a:endParaRPr lang="en-US"/>
        </a:p>
      </dgm:t>
    </dgm:pt>
    <dgm:pt modelId="{C3241B1A-4447-4C28-90BE-8D60EB71A417}" type="pres">
      <dgm:prSet presAssocID="{B03172EB-6201-4437-85E3-D1DF2C91E123}" presName="connTx" presStyleLbl="parChTrans1D4" presStyleIdx="1" presStyleCnt="6"/>
      <dgm:spPr/>
      <dgm:t>
        <a:bodyPr/>
        <a:lstStyle/>
        <a:p>
          <a:endParaRPr lang="en-US"/>
        </a:p>
      </dgm:t>
    </dgm:pt>
    <dgm:pt modelId="{79804F8D-80FF-49F5-A203-32CDBD73D09A}" type="pres">
      <dgm:prSet presAssocID="{11DC238D-F7F5-4774-9F4B-E810EA3F2B04}" presName="Name30" presStyleCnt="0"/>
      <dgm:spPr/>
    </dgm:pt>
    <dgm:pt modelId="{874D092A-DEB5-46C8-85BE-9483E327F801}" type="pres">
      <dgm:prSet presAssocID="{11DC238D-F7F5-4774-9F4B-E810EA3F2B04}" presName="level2Shape" presStyleLbl="asst3" presStyleIdx="1" presStyleCnt="2" custScaleX="141354"/>
      <dgm:spPr/>
      <dgm:t>
        <a:bodyPr/>
        <a:lstStyle/>
        <a:p>
          <a:endParaRPr lang="en-US"/>
        </a:p>
      </dgm:t>
    </dgm:pt>
    <dgm:pt modelId="{E3CD86A2-65CF-4673-A9E6-EA28FAF71E33}" type="pres">
      <dgm:prSet presAssocID="{11DC238D-F7F5-4774-9F4B-E810EA3F2B04}" presName="hierChild3" presStyleCnt="0"/>
      <dgm:spPr/>
    </dgm:pt>
    <dgm:pt modelId="{C967FA0A-1902-4921-A536-DD82B3803EA5}" type="pres">
      <dgm:prSet presAssocID="{F988BFB5-9766-4B08-9F43-78150E068C1B}" presName="Name25" presStyleLbl="parChTrans1D4" presStyleIdx="2" presStyleCnt="6"/>
      <dgm:spPr/>
      <dgm:t>
        <a:bodyPr/>
        <a:lstStyle/>
        <a:p>
          <a:endParaRPr lang="en-US"/>
        </a:p>
      </dgm:t>
    </dgm:pt>
    <dgm:pt modelId="{A9747CE1-6655-45E5-9F9C-3074612B3CE8}" type="pres">
      <dgm:prSet presAssocID="{F988BFB5-9766-4B08-9F43-78150E068C1B}" presName="connTx" presStyleLbl="parChTrans1D4" presStyleIdx="2" presStyleCnt="6"/>
      <dgm:spPr/>
      <dgm:t>
        <a:bodyPr/>
        <a:lstStyle/>
        <a:p>
          <a:endParaRPr lang="en-US"/>
        </a:p>
      </dgm:t>
    </dgm:pt>
    <dgm:pt modelId="{52F455E9-071C-4AA2-A50D-2016F4D17D05}" type="pres">
      <dgm:prSet presAssocID="{47609468-DE40-4EDA-9A9C-8315D96F8936}" presName="Name30" presStyleCnt="0"/>
      <dgm:spPr/>
    </dgm:pt>
    <dgm:pt modelId="{BC0013C7-B20A-48DC-BA88-A9DFF6CD4F23}" type="pres">
      <dgm:prSet presAssocID="{47609468-DE40-4EDA-9A9C-8315D96F8936}" presName="level2Shape" presStyleLbl="node4" presStyleIdx="0" presStyleCnt="4" custScaleX="137204"/>
      <dgm:spPr/>
      <dgm:t>
        <a:bodyPr/>
        <a:lstStyle/>
        <a:p>
          <a:endParaRPr lang="en-US"/>
        </a:p>
      </dgm:t>
    </dgm:pt>
    <dgm:pt modelId="{3AC40F6A-C2AB-4853-9903-06CD0851FF65}" type="pres">
      <dgm:prSet presAssocID="{47609468-DE40-4EDA-9A9C-8315D96F8936}" presName="hierChild3" presStyleCnt="0"/>
      <dgm:spPr/>
    </dgm:pt>
    <dgm:pt modelId="{6AD216D1-00C3-4EF6-8E15-C93E88C11A95}" type="pres">
      <dgm:prSet presAssocID="{4A4FF906-0AC2-4BBD-A40B-35655122F18C}" presName="Name25" presStyleLbl="parChTrans1D4" presStyleIdx="3" presStyleCnt="6"/>
      <dgm:spPr/>
      <dgm:t>
        <a:bodyPr/>
        <a:lstStyle/>
        <a:p>
          <a:endParaRPr lang="en-US"/>
        </a:p>
      </dgm:t>
    </dgm:pt>
    <dgm:pt modelId="{BB676FFE-1175-48BE-8D59-1907941698CC}" type="pres">
      <dgm:prSet presAssocID="{4A4FF906-0AC2-4BBD-A40B-35655122F18C}" presName="connTx" presStyleLbl="parChTrans1D4" presStyleIdx="3" presStyleCnt="6"/>
      <dgm:spPr/>
      <dgm:t>
        <a:bodyPr/>
        <a:lstStyle/>
        <a:p>
          <a:endParaRPr lang="en-US"/>
        </a:p>
      </dgm:t>
    </dgm:pt>
    <dgm:pt modelId="{AA3BDE73-592A-4EDA-B3D9-F96832033B4D}" type="pres">
      <dgm:prSet presAssocID="{BDC81328-27D3-4FCD-BEE2-0444A800508B}" presName="Name30" presStyleCnt="0"/>
      <dgm:spPr/>
    </dgm:pt>
    <dgm:pt modelId="{3DB7C9C8-53F1-4D76-A5B5-09A54A609292}" type="pres">
      <dgm:prSet presAssocID="{BDC81328-27D3-4FCD-BEE2-0444A800508B}" presName="level2Shape" presStyleLbl="node4" presStyleIdx="1" presStyleCnt="4" custScaleX="143013"/>
      <dgm:spPr/>
      <dgm:t>
        <a:bodyPr/>
        <a:lstStyle/>
        <a:p>
          <a:endParaRPr lang="en-US"/>
        </a:p>
      </dgm:t>
    </dgm:pt>
    <dgm:pt modelId="{EF28503D-392E-4556-96B7-D4E2E38EDB71}" type="pres">
      <dgm:prSet presAssocID="{BDC81328-27D3-4FCD-BEE2-0444A800508B}" presName="hierChild3" presStyleCnt="0"/>
      <dgm:spPr/>
    </dgm:pt>
    <dgm:pt modelId="{4C86EE6C-EC60-4B6F-ABB8-CA83366E5070}" type="pres">
      <dgm:prSet presAssocID="{A679DFF9-59B3-400C-9FF2-3D2D0735FF1E}" presName="Name25" presStyleLbl="parChTrans1D4" presStyleIdx="4" presStyleCnt="6"/>
      <dgm:spPr/>
      <dgm:t>
        <a:bodyPr/>
        <a:lstStyle/>
        <a:p>
          <a:endParaRPr lang="en-US"/>
        </a:p>
      </dgm:t>
    </dgm:pt>
    <dgm:pt modelId="{5F0FDB8A-DB65-4D0B-A006-319BC0E70A92}" type="pres">
      <dgm:prSet presAssocID="{A679DFF9-59B3-400C-9FF2-3D2D0735FF1E}" presName="connTx" presStyleLbl="parChTrans1D4" presStyleIdx="4" presStyleCnt="6"/>
      <dgm:spPr/>
      <dgm:t>
        <a:bodyPr/>
        <a:lstStyle/>
        <a:p>
          <a:endParaRPr lang="en-US"/>
        </a:p>
      </dgm:t>
    </dgm:pt>
    <dgm:pt modelId="{4D773907-A1A7-49A0-820F-60D00E65992E}" type="pres">
      <dgm:prSet presAssocID="{E25F30B4-BE55-4077-A391-3207DEB2DF8F}" presName="Name30" presStyleCnt="0"/>
      <dgm:spPr/>
    </dgm:pt>
    <dgm:pt modelId="{A40DB79C-3A53-474D-AB80-955D981A1809}" type="pres">
      <dgm:prSet presAssocID="{E25F30B4-BE55-4077-A391-3207DEB2DF8F}" presName="level2Shape" presStyleLbl="node4" presStyleIdx="2" presStyleCnt="4" custScaleX="137204"/>
      <dgm:spPr/>
      <dgm:t>
        <a:bodyPr/>
        <a:lstStyle/>
        <a:p>
          <a:endParaRPr lang="en-US"/>
        </a:p>
      </dgm:t>
    </dgm:pt>
    <dgm:pt modelId="{31F16734-E755-4215-B6DA-0F2496487A0C}" type="pres">
      <dgm:prSet presAssocID="{E25F30B4-BE55-4077-A391-3207DEB2DF8F}" presName="hierChild3" presStyleCnt="0"/>
      <dgm:spPr/>
    </dgm:pt>
    <dgm:pt modelId="{654CE3A7-1192-40EF-87C1-053AC405D488}" type="pres">
      <dgm:prSet presAssocID="{A9C76928-64C1-4366-8CD8-DACEA9DD0F24}" presName="Name25" presStyleLbl="parChTrans1D4" presStyleIdx="5" presStyleCnt="6"/>
      <dgm:spPr/>
      <dgm:t>
        <a:bodyPr/>
        <a:lstStyle/>
        <a:p>
          <a:endParaRPr lang="en-US"/>
        </a:p>
      </dgm:t>
    </dgm:pt>
    <dgm:pt modelId="{BE77FB98-9CFD-4B85-9A4B-5D764F617423}" type="pres">
      <dgm:prSet presAssocID="{A9C76928-64C1-4366-8CD8-DACEA9DD0F24}" presName="connTx" presStyleLbl="parChTrans1D4" presStyleIdx="5" presStyleCnt="6"/>
      <dgm:spPr/>
      <dgm:t>
        <a:bodyPr/>
        <a:lstStyle/>
        <a:p>
          <a:endParaRPr lang="en-US"/>
        </a:p>
      </dgm:t>
    </dgm:pt>
    <dgm:pt modelId="{3A800548-B6DF-4314-A6ED-BC220A79F577}" type="pres">
      <dgm:prSet presAssocID="{112AF59E-D08D-461D-A748-2ADE9867D210}" presName="Name30" presStyleCnt="0"/>
      <dgm:spPr/>
    </dgm:pt>
    <dgm:pt modelId="{248FAA55-6F6F-4454-93A0-2DF47FC2A5FE}" type="pres">
      <dgm:prSet presAssocID="{112AF59E-D08D-461D-A748-2ADE9867D210}" presName="level2Shape" presStyleLbl="node4" presStyleIdx="3" presStyleCnt="4" custScaleX="136513"/>
      <dgm:spPr/>
      <dgm:t>
        <a:bodyPr/>
        <a:lstStyle/>
        <a:p>
          <a:endParaRPr lang="en-US"/>
        </a:p>
      </dgm:t>
    </dgm:pt>
    <dgm:pt modelId="{745D9D0C-2566-4C2D-82C8-EC4CB8B478BE}" type="pres">
      <dgm:prSet presAssocID="{112AF59E-D08D-461D-A748-2ADE9867D210}" presName="hierChild3" presStyleCnt="0"/>
      <dgm:spPr/>
    </dgm:pt>
    <dgm:pt modelId="{1B307843-53DB-4256-8A4C-864F76EADA4C}" type="pres">
      <dgm:prSet presAssocID="{E417CAC0-B95B-4F2B-AA21-153B1585A435}" presName="Name25" presStyleLbl="parChTrans1D2" presStyleIdx="2" presStyleCnt="3"/>
      <dgm:spPr/>
      <dgm:t>
        <a:bodyPr/>
        <a:lstStyle/>
        <a:p>
          <a:endParaRPr lang="en-US"/>
        </a:p>
      </dgm:t>
    </dgm:pt>
    <dgm:pt modelId="{E54F4309-FB65-492E-A3E8-AD59CE538798}" type="pres">
      <dgm:prSet presAssocID="{E417CAC0-B95B-4F2B-AA21-153B1585A435}" presName="connTx" presStyleLbl="parChTrans1D2" presStyleIdx="2" presStyleCnt="3"/>
      <dgm:spPr/>
      <dgm:t>
        <a:bodyPr/>
        <a:lstStyle/>
        <a:p>
          <a:endParaRPr lang="en-US"/>
        </a:p>
      </dgm:t>
    </dgm:pt>
    <dgm:pt modelId="{EB99BCBA-EAC3-4CAF-8DF3-6B8822CAB3E1}" type="pres">
      <dgm:prSet presAssocID="{04341206-8CCE-449A-B6AF-F196035C0968}" presName="Name30" presStyleCnt="0"/>
      <dgm:spPr/>
    </dgm:pt>
    <dgm:pt modelId="{3D06CEC0-78CC-46A2-AE97-8576FE2E7B99}" type="pres">
      <dgm:prSet presAssocID="{04341206-8CCE-449A-B6AF-F196035C0968}" presName="level2Shape" presStyleLbl="node2" presStyleIdx="2" presStyleCnt="3" custScaleX="196155" custLinFactNeighborX="-577" custLinFactNeighborY="90040"/>
      <dgm:spPr/>
      <dgm:t>
        <a:bodyPr/>
        <a:lstStyle/>
        <a:p>
          <a:endParaRPr lang="en-US"/>
        </a:p>
      </dgm:t>
    </dgm:pt>
    <dgm:pt modelId="{7B4B3B3B-1771-4FA2-95F4-0B11EC19D515}" type="pres">
      <dgm:prSet presAssocID="{04341206-8CCE-449A-B6AF-F196035C0968}" presName="hierChild3" presStyleCnt="0"/>
      <dgm:spPr/>
    </dgm:pt>
    <dgm:pt modelId="{3F1C7030-91FC-4AB1-B87B-246311995EA7}" type="pres">
      <dgm:prSet presAssocID="{9F8FF972-6CCD-406F-8839-9D751A307541}" presName="bgShapesFlow" presStyleCnt="0"/>
      <dgm:spPr/>
    </dgm:pt>
  </dgm:ptLst>
  <dgm:cxnLst>
    <dgm:cxn modelId="{4EA56BBA-E774-45AD-A48F-B86C1E6E7935}" type="presOf" srcId="{04341206-8CCE-449A-B6AF-F196035C0968}" destId="{3D06CEC0-78CC-46A2-AE97-8576FE2E7B99}" srcOrd="0" destOrd="0" presId="urn:microsoft.com/office/officeart/2005/8/layout/hierarchy5"/>
    <dgm:cxn modelId="{9F02718E-2E93-49DD-B82A-7877D7EF5557}" srcId="{C9721030-B951-451B-AE95-DA95ADAF1A35}" destId="{47609468-DE40-4EDA-9A9C-8315D96F8936}" srcOrd="2" destOrd="0" parTransId="{F988BFB5-9766-4B08-9F43-78150E068C1B}" sibTransId="{F575DB15-CE62-40D7-93F8-D4696A898799}"/>
    <dgm:cxn modelId="{1BE0A44B-74B1-4326-97EF-2CAA588430F9}" type="presOf" srcId="{F988BFB5-9766-4B08-9F43-78150E068C1B}" destId="{A9747CE1-6655-45E5-9F9C-3074612B3CE8}" srcOrd="1" destOrd="0" presId="urn:microsoft.com/office/officeart/2005/8/layout/hierarchy5"/>
    <dgm:cxn modelId="{0C4CAB08-9584-4C5C-B858-CA69999D7214}" type="presOf" srcId="{4A4FF906-0AC2-4BBD-A40B-35655122F18C}" destId="{BB676FFE-1175-48BE-8D59-1907941698CC}" srcOrd="1" destOrd="0" presId="urn:microsoft.com/office/officeart/2005/8/layout/hierarchy5"/>
    <dgm:cxn modelId="{CB7A4156-15DB-4602-895C-DA704723DA76}" type="presOf" srcId="{4D2118F9-DD25-49E2-97FC-F2E6161942FF}" destId="{5F6E4591-DD1A-4962-9A92-DEF1B1A3996B}" srcOrd="0" destOrd="0" presId="urn:microsoft.com/office/officeart/2005/8/layout/hierarchy5"/>
    <dgm:cxn modelId="{72664A45-F9A6-460A-8C4F-2A3CFFBA5560}" type="presOf" srcId="{A679DFF9-59B3-400C-9FF2-3D2D0735FF1E}" destId="{5F0FDB8A-DB65-4D0B-A006-319BC0E70A92}" srcOrd="1" destOrd="0" presId="urn:microsoft.com/office/officeart/2005/8/layout/hierarchy5"/>
    <dgm:cxn modelId="{9FCCF031-72EA-4C59-AC48-C4844990D300}" srcId="{A9DD2AD7-E37A-4CDC-BA07-0A6B3D27A134}" destId="{C9721030-B951-451B-AE95-DA95ADAF1A35}" srcOrd="0" destOrd="0" parTransId="{7CB06FBD-799F-4733-AB75-B09405130B09}" sibTransId="{BAD1F9F1-4870-412A-B438-29ACF4556498}"/>
    <dgm:cxn modelId="{050A82F5-3810-439D-822F-C7472D3BD01F}" type="presOf" srcId="{6EC9B73E-29C5-4998-AE20-CD8CAC99F9C3}" destId="{9EC25957-2283-4C68-B113-B4ED6D65FD00}" srcOrd="0" destOrd="0" presId="urn:microsoft.com/office/officeart/2005/8/layout/hierarchy5"/>
    <dgm:cxn modelId="{EE93161F-09E2-4E37-8D12-288113839EEC}" type="presOf" srcId="{5A1F290A-B03E-4001-B749-25C2FAFD5E5A}" destId="{304DE1B3-5968-48DE-9C2D-E97E15A3A891}" srcOrd="0" destOrd="0" presId="urn:microsoft.com/office/officeart/2005/8/layout/hierarchy5"/>
    <dgm:cxn modelId="{EA80B47E-B890-4062-B2F1-70BDF7175748}" srcId="{6EC9B73E-29C5-4998-AE20-CD8CAC99F9C3}" destId="{04341206-8CCE-449A-B6AF-F196035C0968}" srcOrd="2" destOrd="0" parTransId="{E417CAC0-B95B-4F2B-AA21-153B1585A435}" sibTransId="{BE5E68D1-E57C-4091-B7BF-85EBDDBDA668}"/>
    <dgm:cxn modelId="{A2FFC9C5-E3F9-45DE-BC87-0E35E27B15DD}" type="presOf" srcId="{11DC238D-F7F5-4774-9F4B-E810EA3F2B04}" destId="{874D092A-DEB5-46C8-85BE-9483E327F801}" srcOrd="0" destOrd="0" presId="urn:microsoft.com/office/officeart/2005/8/layout/hierarchy5"/>
    <dgm:cxn modelId="{97A149F5-A608-467B-91D9-B8F740264DA2}" srcId="{9F8FF972-6CCD-406F-8839-9D751A307541}" destId="{6EC9B73E-29C5-4998-AE20-CD8CAC99F9C3}" srcOrd="0" destOrd="0" parTransId="{6CF60BF1-69F8-4DBC-B4FA-9724AA6E64BE}" sibTransId="{977ACAAB-780D-4BA3-B5F1-7DF2D16903A6}"/>
    <dgm:cxn modelId="{4C9863FB-197B-4784-9775-807DA20B20FF}" type="presOf" srcId="{4D2118F9-DD25-49E2-97FC-F2E6161942FF}" destId="{20F21586-EC2E-4653-A582-E9E5A4464913}" srcOrd="1" destOrd="0" presId="urn:microsoft.com/office/officeart/2005/8/layout/hierarchy5"/>
    <dgm:cxn modelId="{F23C91BD-0BD2-4A7B-B7AD-FFE45B14675F}" type="presOf" srcId="{5F99BC85-7575-4693-B2B2-C71B09C1DE21}" destId="{9C58480D-78DF-46F0-9AB5-A305F790EFD1}" srcOrd="0" destOrd="0" presId="urn:microsoft.com/office/officeart/2005/8/layout/hierarchy5"/>
    <dgm:cxn modelId="{A488846E-91FC-44D4-91C7-B15C5A3B058B}" type="presOf" srcId="{E37C1BEE-6790-4079-B13F-3944DA96AE9D}" destId="{F320AC15-8097-4EA7-8F52-18022E621532}" srcOrd="1" destOrd="0" presId="urn:microsoft.com/office/officeart/2005/8/layout/hierarchy5"/>
    <dgm:cxn modelId="{4004CF63-5450-4026-8F97-E1BF8CEC58E1}" type="presOf" srcId="{9F8FF972-6CCD-406F-8839-9D751A307541}" destId="{3CB50A92-FE0C-49FE-804C-92A47CB8A96F}" srcOrd="0" destOrd="0" presId="urn:microsoft.com/office/officeart/2005/8/layout/hierarchy5"/>
    <dgm:cxn modelId="{F1B40D51-B554-4FFA-9C52-8E283F467D89}" srcId="{C9721030-B951-451B-AE95-DA95ADAF1A35}" destId="{11DC238D-F7F5-4774-9F4B-E810EA3F2B04}" srcOrd="1" destOrd="0" parTransId="{B03172EB-6201-4437-85E3-D1DF2C91E123}" sibTransId="{52A2C507-7931-4D6F-96D3-1AA144609867}"/>
    <dgm:cxn modelId="{6E9FC904-7583-4530-9024-9BE232CE0744}" srcId="{C9721030-B951-451B-AE95-DA95ADAF1A35}" destId="{5A1F290A-B03E-4001-B749-25C2FAFD5E5A}" srcOrd="0" destOrd="0" parTransId="{BFDEBEC6-66AD-42EC-8968-6A949C61826D}" sibTransId="{002A8E1B-04C8-4547-91C4-A9537E154086}"/>
    <dgm:cxn modelId="{E5992530-0274-40F3-B9AD-9A07EC7DF672}" type="presOf" srcId="{E25F30B4-BE55-4077-A391-3207DEB2DF8F}" destId="{A40DB79C-3A53-474D-AB80-955D981A1809}" srcOrd="0" destOrd="0" presId="urn:microsoft.com/office/officeart/2005/8/layout/hierarchy5"/>
    <dgm:cxn modelId="{A73A5371-EF42-4A79-AD64-87B0193ECB91}" type="presOf" srcId="{B03172EB-6201-4437-85E3-D1DF2C91E123}" destId="{C3241B1A-4447-4C28-90BE-8D60EB71A417}" srcOrd="1" destOrd="0" presId="urn:microsoft.com/office/officeart/2005/8/layout/hierarchy5"/>
    <dgm:cxn modelId="{B736B713-BCCE-4F1C-AFD6-BC62639DE5C3}" type="presOf" srcId="{112AF59E-D08D-461D-A748-2ADE9867D210}" destId="{248FAA55-6F6F-4454-93A0-2DF47FC2A5FE}" srcOrd="0" destOrd="0" presId="urn:microsoft.com/office/officeart/2005/8/layout/hierarchy5"/>
    <dgm:cxn modelId="{B4767A89-46B9-4154-9C48-BD0DA5014948}" type="presOf" srcId="{4A4FF906-0AC2-4BBD-A40B-35655122F18C}" destId="{6AD216D1-00C3-4EF6-8E15-C93E88C11A95}" srcOrd="0" destOrd="0" presId="urn:microsoft.com/office/officeart/2005/8/layout/hierarchy5"/>
    <dgm:cxn modelId="{B792A5A8-EB0A-40E4-AD21-FF1367C98C0D}" type="presOf" srcId="{BFDEBEC6-66AD-42EC-8968-6A949C61826D}" destId="{BD027F21-6ADD-44B0-A507-56F391294472}" srcOrd="1" destOrd="0" presId="urn:microsoft.com/office/officeart/2005/8/layout/hierarchy5"/>
    <dgm:cxn modelId="{0D84C4E5-29D6-4CE0-B714-F34B6BC15519}" type="presOf" srcId="{B03172EB-6201-4437-85E3-D1DF2C91E123}" destId="{18B92995-CF7B-44A7-BFB6-5356EC91C579}" srcOrd="0" destOrd="0" presId="urn:microsoft.com/office/officeart/2005/8/layout/hierarchy5"/>
    <dgm:cxn modelId="{7881F6D8-0B38-41A5-BB86-74C15C2C086C}" type="presOf" srcId="{E417CAC0-B95B-4F2B-AA21-153B1585A435}" destId="{E54F4309-FB65-492E-A3E8-AD59CE538798}" srcOrd="1" destOrd="0" presId="urn:microsoft.com/office/officeart/2005/8/layout/hierarchy5"/>
    <dgm:cxn modelId="{C3D08BBF-4C35-4813-80B1-3203AB940028}" type="presOf" srcId="{BDC81328-27D3-4FCD-BEE2-0444A800508B}" destId="{3DB7C9C8-53F1-4D76-A5B5-09A54A609292}" srcOrd="0" destOrd="0" presId="urn:microsoft.com/office/officeart/2005/8/layout/hierarchy5"/>
    <dgm:cxn modelId="{330E8B1E-DC16-4D35-A661-CDFC81FE5714}" srcId="{C9721030-B951-451B-AE95-DA95ADAF1A35}" destId="{BDC81328-27D3-4FCD-BEE2-0444A800508B}" srcOrd="3" destOrd="0" parTransId="{4A4FF906-0AC2-4BBD-A40B-35655122F18C}" sibTransId="{DD813B1A-C970-4F1C-A7D2-E0285F752E1B}"/>
    <dgm:cxn modelId="{638F5AE0-1835-4F9A-A9E8-A318E31C011A}" srcId="{6EC9B73E-29C5-4998-AE20-CD8CAC99F9C3}" destId="{A9DD2AD7-E37A-4CDC-BA07-0A6B3D27A134}" srcOrd="1" destOrd="0" parTransId="{4D2118F9-DD25-49E2-97FC-F2E6161942FF}" sibTransId="{91B2EC13-B90C-4C0D-A5DC-39829CA01BE0}"/>
    <dgm:cxn modelId="{5B900084-CFA4-43F2-92BE-7E0CDFE4DFE6}" type="presOf" srcId="{A9C76928-64C1-4366-8CD8-DACEA9DD0F24}" destId="{BE77FB98-9CFD-4B85-9A4B-5D764F617423}" srcOrd="1" destOrd="0" presId="urn:microsoft.com/office/officeart/2005/8/layout/hierarchy5"/>
    <dgm:cxn modelId="{9270FA04-3679-4254-9C02-EE32FE5C1E28}" srcId="{6EC9B73E-29C5-4998-AE20-CD8CAC99F9C3}" destId="{5F99BC85-7575-4693-B2B2-C71B09C1DE21}" srcOrd="0" destOrd="0" parTransId="{E37C1BEE-6790-4079-B13F-3944DA96AE9D}" sibTransId="{04D32581-478B-4755-A398-F4F7D9434B55}"/>
    <dgm:cxn modelId="{6697422E-2C31-4F78-A4BD-156626BAC625}" type="presOf" srcId="{7CB06FBD-799F-4733-AB75-B09405130B09}" destId="{ACC38E9C-7285-446F-A8F6-FB187A5A76D4}" srcOrd="0" destOrd="0" presId="urn:microsoft.com/office/officeart/2005/8/layout/hierarchy5"/>
    <dgm:cxn modelId="{DCE22EF9-FDA8-4D87-B5A4-081EC4CE4789}" type="presOf" srcId="{A9C76928-64C1-4366-8CD8-DACEA9DD0F24}" destId="{654CE3A7-1192-40EF-87C1-053AC405D488}" srcOrd="0" destOrd="0" presId="urn:microsoft.com/office/officeart/2005/8/layout/hierarchy5"/>
    <dgm:cxn modelId="{A88B8B36-FA34-4798-A1C7-147D04309EDB}" srcId="{C9721030-B951-451B-AE95-DA95ADAF1A35}" destId="{112AF59E-D08D-461D-A748-2ADE9867D210}" srcOrd="5" destOrd="0" parTransId="{A9C76928-64C1-4366-8CD8-DACEA9DD0F24}" sibTransId="{BD093C99-55C3-4769-B33A-DE5734564991}"/>
    <dgm:cxn modelId="{BE2D7840-1526-4231-A182-2E799FE0D5AB}" type="presOf" srcId="{C9721030-B951-451B-AE95-DA95ADAF1A35}" destId="{074437CE-C445-4689-B7C5-24670379F495}" srcOrd="0" destOrd="0" presId="urn:microsoft.com/office/officeart/2005/8/layout/hierarchy5"/>
    <dgm:cxn modelId="{6A90A5FE-6A73-455E-9329-891E425B6B25}" type="presOf" srcId="{A679DFF9-59B3-400C-9FF2-3D2D0735FF1E}" destId="{4C86EE6C-EC60-4B6F-ABB8-CA83366E5070}" srcOrd="0" destOrd="0" presId="urn:microsoft.com/office/officeart/2005/8/layout/hierarchy5"/>
    <dgm:cxn modelId="{6E6BCA81-8A36-4D70-8CD9-D5D4EF2E8EC9}" type="presOf" srcId="{F988BFB5-9766-4B08-9F43-78150E068C1B}" destId="{C967FA0A-1902-4921-A536-DD82B3803EA5}" srcOrd="0" destOrd="0" presId="urn:microsoft.com/office/officeart/2005/8/layout/hierarchy5"/>
    <dgm:cxn modelId="{0F92C15D-F13F-4880-80CF-A38AA439E4FB}" type="presOf" srcId="{BFDEBEC6-66AD-42EC-8968-6A949C61826D}" destId="{05471C8A-EEA2-4578-9178-77A0E69B3C43}" srcOrd="0" destOrd="0" presId="urn:microsoft.com/office/officeart/2005/8/layout/hierarchy5"/>
    <dgm:cxn modelId="{2BC4D9B0-1151-4568-821A-E00C5D6B0C68}" type="presOf" srcId="{47609468-DE40-4EDA-9A9C-8315D96F8936}" destId="{BC0013C7-B20A-48DC-BA88-A9DFF6CD4F23}" srcOrd="0" destOrd="0" presId="urn:microsoft.com/office/officeart/2005/8/layout/hierarchy5"/>
    <dgm:cxn modelId="{049A893A-C500-42B4-A714-3555FE7663D1}" type="presOf" srcId="{E37C1BEE-6790-4079-B13F-3944DA96AE9D}" destId="{873B6B03-4B57-40F3-B8B3-23C4FEC88FEE}" srcOrd="0" destOrd="0" presId="urn:microsoft.com/office/officeart/2005/8/layout/hierarchy5"/>
    <dgm:cxn modelId="{8FEE2FD3-0213-4A78-A31F-F8B2CCDF8767}" type="presOf" srcId="{E417CAC0-B95B-4F2B-AA21-153B1585A435}" destId="{1B307843-53DB-4256-8A4C-864F76EADA4C}" srcOrd="0" destOrd="0" presId="urn:microsoft.com/office/officeart/2005/8/layout/hierarchy5"/>
    <dgm:cxn modelId="{1BA1949F-97E6-438A-A3A2-6B2F4C0FB384}" type="presOf" srcId="{A9DD2AD7-E37A-4CDC-BA07-0A6B3D27A134}" destId="{CC4FE85F-6757-400A-9C44-9838E3ED4E3C}" srcOrd="0" destOrd="0" presId="urn:microsoft.com/office/officeart/2005/8/layout/hierarchy5"/>
    <dgm:cxn modelId="{EFF610C3-C466-45D2-8D5E-9CCAA169544B}" type="presOf" srcId="{7CB06FBD-799F-4733-AB75-B09405130B09}" destId="{C30EFDBA-049D-491C-98E9-3516CD61E620}" srcOrd="1" destOrd="0" presId="urn:microsoft.com/office/officeart/2005/8/layout/hierarchy5"/>
    <dgm:cxn modelId="{D738BDE5-7AE9-41E5-AD1F-F7BD53F3F508}" srcId="{C9721030-B951-451B-AE95-DA95ADAF1A35}" destId="{E25F30B4-BE55-4077-A391-3207DEB2DF8F}" srcOrd="4" destOrd="0" parTransId="{A679DFF9-59B3-400C-9FF2-3D2D0735FF1E}" sibTransId="{D92A5708-5B33-43A2-8A4E-1DE1335F77A8}"/>
    <dgm:cxn modelId="{62A15F93-82A2-4E61-9334-EF78F932B57C}" type="presParOf" srcId="{3CB50A92-FE0C-49FE-804C-92A47CB8A96F}" destId="{8D32069B-D892-4EB0-BC8B-8F22DF20FC0F}" srcOrd="0" destOrd="0" presId="urn:microsoft.com/office/officeart/2005/8/layout/hierarchy5"/>
    <dgm:cxn modelId="{A15358BD-7101-4EB0-8CC5-B26416D2F0BC}" type="presParOf" srcId="{8D32069B-D892-4EB0-BC8B-8F22DF20FC0F}" destId="{313F3FBE-174E-421C-8FA5-7DF80A584820}" srcOrd="0" destOrd="0" presId="urn:microsoft.com/office/officeart/2005/8/layout/hierarchy5"/>
    <dgm:cxn modelId="{69D8DE64-5DD0-4CFC-BFB1-1EF99CC9DD2F}" type="presParOf" srcId="{313F3FBE-174E-421C-8FA5-7DF80A584820}" destId="{859D01E4-1A09-41CF-8D3A-E328A393950A}" srcOrd="0" destOrd="0" presId="urn:microsoft.com/office/officeart/2005/8/layout/hierarchy5"/>
    <dgm:cxn modelId="{182D5A13-C4A4-4C52-9AFE-9A7629234F6C}" type="presParOf" srcId="{859D01E4-1A09-41CF-8D3A-E328A393950A}" destId="{9EC25957-2283-4C68-B113-B4ED6D65FD00}" srcOrd="0" destOrd="0" presId="urn:microsoft.com/office/officeart/2005/8/layout/hierarchy5"/>
    <dgm:cxn modelId="{36FB095F-1181-4EB8-826D-5F675906106F}" type="presParOf" srcId="{859D01E4-1A09-41CF-8D3A-E328A393950A}" destId="{E118638B-870C-44F0-AFC0-900B8AAFDA39}" srcOrd="1" destOrd="0" presId="urn:microsoft.com/office/officeart/2005/8/layout/hierarchy5"/>
    <dgm:cxn modelId="{4EC5D58F-59B1-4649-8CD6-F9DA0D82F0F2}" type="presParOf" srcId="{E118638B-870C-44F0-AFC0-900B8AAFDA39}" destId="{873B6B03-4B57-40F3-B8B3-23C4FEC88FEE}" srcOrd="0" destOrd="0" presId="urn:microsoft.com/office/officeart/2005/8/layout/hierarchy5"/>
    <dgm:cxn modelId="{A06ADE41-5C7F-403A-A43C-8C9DE63731F7}" type="presParOf" srcId="{873B6B03-4B57-40F3-B8B3-23C4FEC88FEE}" destId="{F320AC15-8097-4EA7-8F52-18022E621532}" srcOrd="0" destOrd="0" presId="urn:microsoft.com/office/officeart/2005/8/layout/hierarchy5"/>
    <dgm:cxn modelId="{6BB5E6A5-D494-49D3-BCFE-BD382F0B4B3A}" type="presParOf" srcId="{E118638B-870C-44F0-AFC0-900B8AAFDA39}" destId="{20337D16-B4EE-4220-8670-D8F4ED7EF902}" srcOrd="1" destOrd="0" presId="urn:microsoft.com/office/officeart/2005/8/layout/hierarchy5"/>
    <dgm:cxn modelId="{1274A75F-53E4-44C1-A9B9-01EFC35FC7A9}" type="presParOf" srcId="{20337D16-B4EE-4220-8670-D8F4ED7EF902}" destId="{9C58480D-78DF-46F0-9AB5-A305F790EFD1}" srcOrd="0" destOrd="0" presId="urn:microsoft.com/office/officeart/2005/8/layout/hierarchy5"/>
    <dgm:cxn modelId="{86BB1888-AB7F-41C0-A85A-53DB2AEF7CED}" type="presParOf" srcId="{20337D16-B4EE-4220-8670-D8F4ED7EF902}" destId="{4C91509F-5222-4CDA-8030-9EF093247497}" srcOrd="1" destOrd="0" presId="urn:microsoft.com/office/officeart/2005/8/layout/hierarchy5"/>
    <dgm:cxn modelId="{A1FBE6C6-01AA-467E-93EF-5271AEAE078F}" type="presParOf" srcId="{E118638B-870C-44F0-AFC0-900B8AAFDA39}" destId="{5F6E4591-DD1A-4962-9A92-DEF1B1A3996B}" srcOrd="2" destOrd="0" presId="urn:microsoft.com/office/officeart/2005/8/layout/hierarchy5"/>
    <dgm:cxn modelId="{94DC8804-3987-478B-BEC4-2E78490EA3FF}" type="presParOf" srcId="{5F6E4591-DD1A-4962-9A92-DEF1B1A3996B}" destId="{20F21586-EC2E-4653-A582-E9E5A4464913}" srcOrd="0" destOrd="0" presId="urn:microsoft.com/office/officeart/2005/8/layout/hierarchy5"/>
    <dgm:cxn modelId="{C9C5BC8A-245B-4E8A-B0BA-A793A9406C5C}" type="presParOf" srcId="{E118638B-870C-44F0-AFC0-900B8AAFDA39}" destId="{A9C84146-FBAA-4F00-9F36-00F94FFC2128}" srcOrd="3" destOrd="0" presId="urn:microsoft.com/office/officeart/2005/8/layout/hierarchy5"/>
    <dgm:cxn modelId="{4C8664B4-0874-4223-B94C-7DD293042723}" type="presParOf" srcId="{A9C84146-FBAA-4F00-9F36-00F94FFC2128}" destId="{CC4FE85F-6757-400A-9C44-9838E3ED4E3C}" srcOrd="0" destOrd="0" presId="urn:microsoft.com/office/officeart/2005/8/layout/hierarchy5"/>
    <dgm:cxn modelId="{2B21CA05-F877-4ABD-9900-9D51D03230E7}" type="presParOf" srcId="{A9C84146-FBAA-4F00-9F36-00F94FFC2128}" destId="{F22FDAA1-3656-4767-AA3C-A17C869096FD}" srcOrd="1" destOrd="0" presId="urn:microsoft.com/office/officeart/2005/8/layout/hierarchy5"/>
    <dgm:cxn modelId="{C0800776-CDA8-4AC8-AA3C-59A02414F29E}" type="presParOf" srcId="{F22FDAA1-3656-4767-AA3C-A17C869096FD}" destId="{ACC38E9C-7285-446F-A8F6-FB187A5A76D4}" srcOrd="0" destOrd="0" presId="urn:microsoft.com/office/officeart/2005/8/layout/hierarchy5"/>
    <dgm:cxn modelId="{6D87BF35-FE7B-4B5C-82B2-8241859AC074}" type="presParOf" srcId="{ACC38E9C-7285-446F-A8F6-FB187A5A76D4}" destId="{C30EFDBA-049D-491C-98E9-3516CD61E620}" srcOrd="0" destOrd="0" presId="urn:microsoft.com/office/officeart/2005/8/layout/hierarchy5"/>
    <dgm:cxn modelId="{4F710793-BC3B-41BF-8644-473FACD2B17A}" type="presParOf" srcId="{F22FDAA1-3656-4767-AA3C-A17C869096FD}" destId="{5093D2C3-CA81-4D23-8832-B4DE11953904}" srcOrd="1" destOrd="0" presId="urn:microsoft.com/office/officeart/2005/8/layout/hierarchy5"/>
    <dgm:cxn modelId="{FBD99F02-62A4-4401-866B-50422E282AFF}" type="presParOf" srcId="{5093D2C3-CA81-4D23-8832-B4DE11953904}" destId="{074437CE-C445-4689-B7C5-24670379F495}" srcOrd="0" destOrd="0" presId="urn:microsoft.com/office/officeart/2005/8/layout/hierarchy5"/>
    <dgm:cxn modelId="{D8BBEEC5-AF65-422B-8A0D-FBC5DD8DF8A2}" type="presParOf" srcId="{5093D2C3-CA81-4D23-8832-B4DE11953904}" destId="{89094314-7F75-42B9-8818-A5FEF6B91E7A}" srcOrd="1" destOrd="0" presId="urn:microsoft.com/office/officeart/2005/8/layout/hierarchy5"/>
    <dgm:cxn modelId="{F2EA8C47-0999-4E4B-B91A-B49CD7DC7602}" type="presParOf" srcId="{89094314-7F75-42B9-8818-A5FEF6B91E7A}" destId="{05471C8A-EEA2-4578-9178-77A0E69B3C43}" srcOrd="0" destOrd="0" presId="urn:microsoft.com/office/officeart/2005/8/layout/hierarchy5"/>
    <dgm:cxn modelId="{93CEBB34-1DB5-435C-B60A-9A8A725174E5}" type="presParOf" srcId="{05471C8A-EEA2-4578-9178-77A0E69B3C43}" destId="{BD027F21-6ADD-44B0-A507-56F391294472}" srcOrd="0" destOrd="0" presId="urn:microsoft.com/office/officeart/2005/8/layout/hierarchy5"/>
    <dgm:cxn modelId="{A59E15F5-75B8-4FF8-B4EC-96BD47187A58}" type="presParOf" srcId="{89094314-7F75-42B9-8818-A5FEF6B91E7A}" destId="{A3AFC405-6CED-4A67-BCD4-6FA232781780}" srcOrd="1" destOrd="0" presId="urn:microsoft.com/office/officeart/2005/8/layout/hierarchy5"/>
    <dgm:cxn modelId="{E74450A9-2B8A-488B-9F78-E7A8C6A242E4}" type="presParOf" srcId="{A3AFC405-6CED-4A67-BCD4-6FA232781780}" destId="{304DE1B3-5968-48DE-9C2D-E97E15A3A891}" srcOrd="0" destOrd="0" presId="urn:microsoft.com/office/officeart/2005/8/layout/hierarchy5"/>
    <dgm:cxn modelId="{B4871C3F-8EBA-4154-BF0D-996F704B370D}" type="presParOf" srcId="{A3AFC405-6CED-4A67-BCD4-6FA232781780}" destId="{7C0832D7-69D5-4B71-9A26-C39A0AA7BC0B}" srcOrd="1" destOrd="0" presId="urn:microsoft.com/office/officeart/2005/8/layout/hierarchy5"/>
    <dgm:cxn modelId="{D59A1563-2620-4ED3-94F1-23173CB093E4}" type="presParOf" srcId="{89094314-7F75-42B9-8818-A5FEF6B91E7A}" destId="{18B92995-CF7B-44A7-BFB6-5356EC91C579}" srcOrd="2" destOrd="0" presId="urn:microsoft.com/office/officeart/2005/8/layout/hierarchy5"/>
    <dgm:cxn modelId="{7F148C2F-C294-472A-9C87-E0808B7D0135}" type="presParOf" srcId="{18B92995-CF7B-44A7-BFB6-5356EC91C579}" destId="{C3241B1A-4447-4C28-90BE-8D60EB71A417}" srcOrd="0" destOrd="0" presId="urn:microsoft.com/office/officeart/2005/8/layout/hierarchy5"/>
    <dgm:cxn modelId="{4D8A0D87-A02B-4447-AA27-35A39FDFB15E}" type="presParOf" srcId="{89094314-7F75-42B9-8818-A5FEF6B91E7A}" destId="{79804F8D-80FF-49F5-A203-32CDBD73D09A}" srcOrd="3" destOrd="0" presId="urn:microsoft.com/office/officeart/2005/8/layout/hierarchy5"/>
    <dgm:cxn modelId="{380ACECA-7C96-49F3-852A-2713DBFEDB2C}" type="presParOf" srcId="{79804F8D-80FF-49F5-A203-32CDBD73D09A}" destId="{874D092A-DEB5-46C8-85BE-9483E327F801}" srcOrd="0" destOrd="0" presId="urn:microsoft.com/office/officeart/2005/8/layout/hierarchy5"/>
    <dgm:cxn modelId="{1A14B522-C5B2-4C04-A58A-E051B5C86FF1}" type="presParOf" srcId="{79804F8D-80FF-49F5-A203-32CDBD73D09A}" destId="{E3CD86A2-65CF-4673-A9E6-EA28FAF71E33}" srcOrd="1" destOrd="0" presId="urn:microsoft.com/office/officeart/2005/8/layout/hierarchy5"/>
    <dgm:cxn modelId="{FC55D7E2-6EFD-46AC-889E-D4CDE235B15E}" type="presParOf" srcId="{89094314-7F75-42B9-8818-A5FEF6B91E7A}" destId="{C967FA0A-1902-4921-A536-DD82B3803EA5}" srcOrd="4" destOrd="0" presId="urn:microsoft.com/office/officeart/2005/8/layout/hierarchy5"/>
    <dgm:cxn modelId="{D65DB129-E9F8-4421-BB75-1190F6AAA072}" type="presParOf" srcId="{C967FA0A-1902-4921-A536-DD82B3803EA5}" destId="{A9747CE1-6655-45E5-9F9C-3074612B3CE8}" srcOrd="0" destOrd="0" presId="urn:microsoft.com/office/officeart/2005/8/layout/hierarchy5"/>
    <dgm:cxn modelId="{4C068A60-B38D-4934-8B5B-BC64D3EF01DC}" type="presParOf" srcId="{89094314-7F75-42B9-8818-A5FEF6B91E7A}" destId="{52F455E9-071C-4AA2-A50D-2016F4D17D05}" srcOrd="5" destOrd="0" presId="urn:microsoft.com/office/officeart/2005/8/layout/hierarchy5"/>
    <dgm:cxn modelId="{58B4BD30-3925-4D23-8ECA-E614AF944E7A}" type="presParOf" srcId="{52F455E9-071C-4AA2-A50D-2016F4D17D05}" destId="{BC0013C7-B20A-48DC-BA88-A9DFF6CD4F23}" srcOrd="0" destOrd="0" presId="urn:microsoft.com/office/officeart/2005/8/layout/hierarchy5"/>
    <dgm:cxn modelId="{17607145-922E-424E-A208-2CBD5A87138E}" type="presParOf" srcId="{52F455E9-071C-4AA2-A50D-2016F4D17D05}" destId="{3AC40F6A-C2AB-4853-9903-06CD0851FF65}" srcOrd="1" destOrd="0" presId="urn:microsoft.com/office/officeart/2005/8/layout/hierarchy5"/>
    <dgm:cxn modelId="{E3298489-B769-4C6F-87A3-5824CAA79C87}" type="presParOf" srcId="{89094314-7F75-42B9-8818-A5FEF6B91E7A}" destId="{6AD216D1-00C3-4EF6-8E15-C93E88C11A95}" srcOrd="6" destOrd="0" presId="urn:microsoft.com/office/officeart/2005/8/layout/hierarchy5"/>
    <dgm:cxn modelId="{5392A89E-212F-4CA8-825D-63291CF97732}" type="presParOf" srcId="{6AD216D1-00C3-4EF6-8E15-C93E88C11A95}" destId="{BB676FFE-1175-48BE-8D59-1907941698CC}" srcOrd="0" destOrd="0" presId="urn:microsoft.com/office/officeart/2005/8/layout/hierarchy5"/>
    <dgm:cxn modelId="{73292D9F-EBC8-44C5-AAD7-5DBF264D6683}" type="presParOf" srcId="{89094314-7F75-42B9-8818-A5FEF6B91E7A}" destId="{AA3BDE73-592A-4EDA-B3D9-F96832033B4D}" srcOrd="7" destOrd="0" presId="urn:microsoft.com/office/officeart/2005/8/layout/hierarchy5"/>
    <dgm:cxn modelId="{77238E41-DED1-49D7-8438-2AAFF5145F0F}" type="presParOf" srcId="{AA3BDE73-592A-4EDA-B3D9-F96832033B4D}" destId="{3DB7C9C8-53F1-4D76-A5B5-09A54A609292}" srcOrd="0" destOrd="0" presId="urn:microsoft.com/office/officeart/2005/8/layout/hierarchy5"/>
    <dgm:cxn modelId="{5F81C774-8908-4F07-87C3-DD7FD8B352A7}" type="presParOf" srcId="{AA3BDE73-592A-4EDA-B3D9-F96832033B4D}" destId="{EF28503D-392E-4556-96B7-D4E2E38EDB71}" srcOrd="1" destOrd="0" presId="urn:microsoft.com/office/officeart/2005/8/layout/hierarchy5"/>
    <dgm:cxn modelId="{46AB5C24-7DC0-4574-B7B3-911B761BA386}" type="presParOf" srcId="{89094314-7F75-42B9-8818-A5FEF6B91E7A}" destId="{4C86EE6C-EC60-4B6F-ABB8-CA83366E5070}" srcOrd="8" destOrd="0" presId="urn:microsoft.com/office/officeart/2005/8/layout/hierarchy5"/>
    <dgm:cxn modelId="{61EABB2C-C480-4707-AC73-936BF300DD9B}" type="presParOf" srcId="{4C86EE6C-EC60-4B6F-ABB8-CA83366E5070}" destId="{5F0FDB8A-DB65-4D0B-A006-319BC0E70A92}" srcOrd="0" destOrd="0" presId="urn:microsoft.com/office/officeart/2005/8/layout/hierarchy5"/>
    <dgm:cxn modelId="{E2F078F2-E378-498D-A336-7695B836854B}" type="presParOf" srcId="{89094314-7F75-42B9-8818-A5FEF6B91E7A}" destId="{4D773907-A1A7-49A0-820F-60D00E65992E}" srcOrd="9" destOrd="0" presId="urn:microsoft.com/office/officeart/2005/8/layout/hierarchy5"/>
    <dgm:cxn modelId="{E05CD66D-D237-4C4F-8F4D-E62A9EDBB0D0}" type="presParOf" srcId="{4D773907-A1A7-49A0-820F-60D00E65992E}" destId="{A40DB79C-3A53-474D-AB80-955D981A1809}" srcOrd="0" destOrd="0" presId="urn:microsoft.com/office/officeart/2005/8/layout/hierarchy5"/>
    <dgm:cxn modelId="{9415A9FE-072D-40C1-8540-C4A353E8E0DC}" type="presParOf" srcId="{4D773907-A1A7-49A0-820F-60D00E65992E}" destId="{31F16734-E755-4215-B6DA-0F2496487A0C}" srcOrd="1" destOrd="0" presId="urn:microsoft.com/office/officeart/2005/8/layout/hierarchy5"/>
    <dgm:cxn modelId="{ED372E8C-DC0C-4523-998F-1954D133972B}" type="presParOf" srcId="{89094314-7F75-42B9-8818-A5FEF6B91E7A}" destId="{654CE3A7-1192-40EF-87C1-053AC405D488}" srcOrd="10" destOrd="0" presId="urn:microsoft.com/office/officeart/2005/8/layout/hierarchy5"/>
    <dgm:cxn modelId="{D558D90C-B05F-464C-9925-DBE4EE100F1C}" type="presParOf" srcId="{654CE3A7-1192-40EF-87C1-053AC405D488}" destId="{BE77FB98-9CFD-4B85-9A4B-5D764F617423}" srcOrd="0" destOrd="0" presId="urn:microsoft.com/office/officeart/2005/8/layout/hierarchy5"/>
    <dgm:cxn modelId="{9C0473CF-C761-4874-B5D2-54A410CAEED1}" type="presParOf" srcId="{89094314-7F75-42B9-8818-A5FEF6B91E7A}" destId="{3A800548-B6DF-4314-A6ED-BC220A79F577}" srcOrd="11" destOrd="0" presId="urn:microsoft.com/office/officeart/2005/8/layout/hierarchy5"/>
    <dgm:cxn modelId="{58EBCAC5-C97E-44C9-9A23-31B29F168B77}" type="presParOf" srcId="{3A800548-B6DF-4314-A6ED-BC220A79F577}" destId="{248FAA55-6F6F-4454-93A0-2DF47FC2A5FE}" srcOrd="0" destOrd="0" presId="urn:microsoft.com/office/officeart/2005/8/layout/hierarchy5"/>
    <dgm:cxn modelId="{8060250A-CB28-4295-8104-318664BB601D}" type="presParOf" srcId="{3A800548-B6DF-4314-A6ED-BC220A79F577}" destId="{745D9D0C-2566-4C2D-82C8-EC4CB8B478BE}" srcOrd="1" destOrd="0" presId="urn:microsoft.com/office/officeart/2005/8/layout/hierarchy5"/>
    <dgm:cxn modelId="{69AD36A0-ADF2-4D2F-BC8D-0B68A9FB95AF}" type="presParOf" srcId="{E118638B-870C-44F0-AFC0-900B8AAFDA39}" destId="{1B307843-53DB-4256-8A4C-864F76EADA4C}" srcOrd="4" destOrd="0" presId="urn:microsoft.com/office/officeart/2005/8/layout/hierarchy5"/>
    <dgm:cxn modelId="{FB9FBFAA-CE13-4F46-AFCB-9433B9323659}" type="presParOf" srcId="{1B307843-53DB-4256-8A4C-864F76EADA4C}" destId="{E54F4309-FB65-492E-A3E8-AD59CE538798}" srcOrd="0" destOrd="0" presId="urn:microsoft.com/office/officeart/2005/8/layout/hierarchy5"/>
    <dgm:cxn modelId="{44D9612F-BA4D-4C0C-9071-D51D1AAEB177}" type="presParOf" srcId="{E118638B-870C-44F0-AFC0-900B8AAFDA39}" destId="{EB99BCBA-EAC3-4CAF-8DF3-6B8822CAB3E1}" srcOrd="5" destOrd="0" presId="urn:microsoft.com/office/officeart/2005/8/layout/hierarchy5"/>
    <dgm:cxn modelId="{B6225F09-B4B6-4785-B38A-53F44D5BC14D}" type="presParOf" srcId="{EB99BCBA-EAC3-4CAF-8DF3-6B8822CAB3E1}" destId="{3D06CEC0-78CC-46A2-AE97-8576FE2E7B99}" srcOrd="0" destOrd="0" presId="urn:microsoft.com/office/officeart/2005/8/layout/hierarchy5"/>
    <dgm:cxn modelId="{ED1BE0D2-736E-4113-BF63-2F31738C0994}" type="presParOf" srcId="{EB99BCBA-EAC3-4CAF-8DF3-6B8822CAB3E1}" destId="{7B4B3B3B-1771-4FA2-95F4-0B11EC19D515}" srcOrd="1" destOrd="0" presId="urn:microsoft.com/office/officeart/2005/8/layout/hierarchy5"/>
    <dgm:cxn modelId="{052C9C80-90C3-4266-BE67-FFA116E910D3}" type="presParOf" srcId="{3CB50A92-FE0C-49FE-804C-92A47CB8A96F}" destId="{3F1C7030-91FC-4AB1-B87B-246311995EA7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25957-2283-4C68-B113-B4ED6D65FD00}">
      <dsp:nvSpPr>
        <dsp:cNvPr id="0" name=""/>
        <dsp:cNvSpPr/>
      </dsp:nvSpPr>
      <dsp:spPr>
        <a:xfrm>
          <a:off x="2994660" y="1844994"/>
          <a:ext cx="1584656" cy="16297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Atom</a:t>
          </a:r>
          <a:endParaRPr lang="en-US" sz="4000" kern="1200" dirty="0"/>
        </a:p>
      </dsp:txBody>
      <dsp:txXfrm>
        <a:off x="3041073" y="1891407"/>
        <a:ext cx="1491830" cy="1536897"/>
      </dsp:txXfrm>
    </dsp:sp>
    <dsp:sp modelId="{873B6B03-4B57-40F3-B8B3-23C4FEC88FEE}">
      <dsp:nvSpPr>
        <dsp:cNvPr id="0" name=""/>
        <dsp:cNvSpPr/>
      </dsp:nvSpPr>
      <dsp:spPr>
        <a:xfrm rot="18289469">
          <a:off x="4342851" y="2193988"/>
          <a:ext cx="110256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102568" y="133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66572" y="2179740"/>
        <a:ext cx="55128" cy="55128"/>
      </dsp:txXfrm>
    </dsp:sp>
    <dsp:sp modelId="{9C58480D-78DF-46F0-9AB5-A305F790EFD1}">
      <dsp:nvSpPr>
        <dsp:cNvPr id="0" name=""/>
        <dsp:cNvSpPr/>
      </dsp:nvSpPr>
      <dsp:spPr>
        <a:xfrm>
          <a:off x="5208955" y="1361228"/>
          <a:ext cx="3116613" cy="7870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Proton</a:t>
          </a:r>
          <a:r>
            <a:rPr lang="en-US" sz="2500" kern="1200" dirty="0"/>
            <a:t> </a:t>
          </a:r>
        </a:p>
      </dsp:txBody>
      <dsp:txXfrm>
        <a:off x="5232007" y="1384280"/>
        <a:ext cx="3070509" cy="740943"/>
      </dsp:txXfrm>
    </dsp:sp>
    <dsp:sp modelId="{5F6E4591-DD1A-4962-9A92-DEF1B1A3996B}">
      <dsp:nvSpPr>
        <dsp:cNvPr id="0" name=""/>
        <dsp:cNvSpPr/>
      </dsp:nvSpPr>
      <dsp:spPr>
        <a:xfrm>
          <a:off x="4579317" y="2646541"/>
          <a:ext cx="62963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29637" y="133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78395" y="2644115"/>
        <a:ext cx="31481" cy="31481"/>
      </dsp:txXfrm>
    </dsp:sp>
    <dsp:sp modelId="{CC4FE85F-6757-400A-9C44-9838E3ED4E3C}">
      <dsp:nvSpPr>
        <dsp:cNvPr id="0" name=""/>
        <dsp:cNvSpPr/>
      </dsp:nvSpPr>
      <dsp:spPr>
        <a:xfrm>
          <a:off x="5208955" y="2266332"/>
          <a:ext cx="3073829" cy="7870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Neutron </a:t>
          </a:r>
        </a:p>
      </dsp:txBody>
      <dsp:txXfrm>
        <a:off x="5232007" y="2289384"/>
        <a:ext cx="3027725" cy="740943"/>
      </dsp:txXfrm>
    </dsp:sp>
    <dsp:sp modelId="{ACC38E9C-7285-446F-A8F6-FB187A5A76D4}">
      <dsp:nvSpPr>
        <dsp:cNvPr id="0" name=""/>
        <dsp:cNvSpPr/>
      </dsp:nvSpPr>
      <dsp:spPr>
        <a:xfrm>
          <a:off x="8282784" y="2646541"/>
          <a:ext cx="62963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29637" y="133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581862" y="2644115"/>
        <a:ext cx="31481" cy="31481"/>
      </dsp:txXfrm>
    </dsp:sp>
    <dsp:sp modelId="{074437CE-C445-4689-B7C5-24670379F495}">
      <dsp:nvSpPr>
        <dsp:cNvPr id="0" name=""/>
        <dsp:cNvSpPr/>
      </dsp:nvSpPr>
      <dsp:spPr>
        <a:xfrm>
          <a:off x="8912422" y="1753555"/>
          <a:ext cx="2059939" cy="18126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Quarks</a:t>
          </a:r>
          <a:r>
            <a:rPr lang="en-US" sz="2500" kern="1200" dirty="0"/>
            <a:t> </a:t>
          </a:r>
        </a:p>
      </dsp:txBody>
      <dsp:txXfrm>
        <a:off x="8965511" y="1806644"/>
        <a:ext cx="1953761" cy="1706423"/>
      </dsp:txXfrm>
    </dsp:sp>
    <dsp:sp modelId="{05471C8A-EEA2-4578-9178-77A0E69B3C43}">
      <dsp:nvSpPr>
        <dsp:cNvPr id="0" name=""/>
        <dsp:cNvSpPr/>
      </dsp:nvSpPr>
      <dsp:spPr>
        <a:xfrm rot="17132988">
          <a:off x="10112815" y="1515160"/>
          <a:ext cx="234872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348729" y="133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1228462" y="1469757"/>
        <a:ext cx="117436" cy="117436"/>
      </dsp:txXfrm>
    </dsp:sp>
    <dsp:sp modelId="{304DE1B3-5968-48DE-9C2D-E97E15A3A891}">
      <dsp:nvSpPr>
        <dsp:cNvPr id="0" name=""/>
        <dsp:cNvSpPr/>
      </dsp:nvSpPr>
      <dsp:spPr>
        <a:xfrm>
          <a:off x="11601999" y="3571"/>
          <a:ext cx="2225045" cy="7870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Up Quark</a:t>
          </a:r>
        </a:p>
      </dsp:txBody>
      <dsp:txXfrm>
        <a:off x="11625051" y="26623"/>
        <a:ext cx="2178941" cy="740943"/>
      </dsp:txXfrm>
    </dsp:sp>
    <dsp:sp modelId="{18B92995-CF7B-44A7-BFB6-5356EC91C579}">
      <dsp:nvSpPr>
        <dsp:cNvPr id="0" name=""/>
        <dsp:cNvSpPr/>
      </dsp:nvSpPr>
      <dsp:spPr>
        <a:xfrm rot="17692822">
          <a:off x="10538903" y="1967712"/>
          <a:ext cx="149655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96554" y="133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249766" y="1943614"/>
        <a:ext cx="74827" cy="74827"/>
      </dsp:txXfrm>
    </dsp:sp>
    <dsp:sp modelId="{874D092A-DEB5-46C8-85BE-9483E327F801}">
      <dsp:nvSpPr>
        <dsp:cNvPr id="0" name=""/>
        <dsp:cNvSpPr/>
      </dsp:nvSpPr>
      <dsp:spPr>
        <a:xfrm>
          <a:off x="11601999" y="908676"/>
          <a:ext cx="2225045" cy="7870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Down Quark </a:t>
          </a:r>
        </a:p>
      </dsp:txBody>
      <dsp:txXfrm>
        <a:off x="11625051" y="931728"/>
        <a:ext cx="2178941" cy="740943"/>
      </dsp:txXfrm>
    </dsp:sp>
    <dsp:sp modelId="{C967FA0A-1902-4921-A536-DD82B3803EA5}">
      <dsp:nvSpPr>
        <dsp:cNvPr id="0" name=""/>
        <dsp:cNvSpPr/>
      </dsp:nvSpPr>
      <dsp:spPr>
        <a:xfrm rot="19457599">
          <a:off x="10899479" y="2420264"/>
          <a:ext cx="77540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75401" y="133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267795" y="2414195"/>
        <a:ext cx="38770" cy="38770"/>
      </dsp:txXfrm>
    </dsp:sp>
    <dsp:sp modelId="{BC0013C7-B20A-48DC-BA88-A9DFF6CD4F23}">
      <dsp:nvSpPr>
        <dsp:cNvPr id="0" name=""/>
        <dsp:cNvSpPr/>
      </dsp:nvSpPr>
      <dsp:spPr>
        <a:xfrm>
          <a:off x="11601999" y="1813780"/>
          <a:ext cx="2159720" cy="7870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Strange Quark</a:t>
          </a:r>
        </a:p>
      </dsp:txBody>
      <dsp:txXfrm>
        <a:off x="11625051" y="1836832"/>
        <a:ext cx="2113616" cy="740943"/>
      </dsp:txXfrm>
    </dsp:sp>
    <dsp:sp modelId="{6AD216D1-00C3-4EF6-8E15-C93E88C11A95}">
      <dsp:nvSpPr>
        <dsp:cNvPr id="0" name=""/>
        <dsp:cNvSpPr/>
      </dsp:nvSpPr>
      <dsp:spPr>
        <a:xfrm rot="2142401">
          <a:off x="10899479" y="2872817"/>
          <a:ext cx="77540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75401" y="133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267795" y="2866747"/>
        <a:ext cx="38770" cy="38770"/>
      </dsp:txXfrm>
    </dsp:sp>
    <dsp:sp modelId="{3DB7C9C8-53F1-4D76-A5B5-09A54A609292}">
      <dsp:nvSpPr>
        <dsp:cNvPr id="0" name=""/>
        <dsp:cNvSpPr/>
      </dsp:nvSpPr>
      <dsp:spPr>
        <a:xfrm>
          <a:off x="11601999" y="2718885"/>
          <a:ext cx="2251160" cy="7870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Charm Quark</a:t>
          </a:r>
        </a:p>
      </dsp:txBody>
      <dsp:txXfrm>
        <a:off x="11625051" y="2741937"/>
        <a:ext cx="2205056" cy="740943"/>
      </dsp:txXfrm>
    </dsp:sp>
    <dsp:sp modelId="{4C86EE6C-EC60-4B6F-ABB8-CA83366E5070}">
      <dsp:nvSpPr>
        <dsp:cNvPr id="0" name=""/>
        <dsp:cNvSpPr/>
      </dsp:nvSpPr>
      <dsp:spPr>
        <a:xfrm rot="3907178">
          <a:off x="10538903" y="3325369"/>
          <a:ext cx="149655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96554" y="133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249766" y="3301271"/>
        <a:ext cx="74827" cy="74827"/>
      </dsp:txXfrm>
    </dsp:sp>
    <dsp:sp modelId="{A40DB79C-3A53-474D-AB80-955D981A1809}">
      <dsp:nvSpPr>
        <dsp:cNvPr id="0" name=""/>
        <dsp:cNvSpPr/>
      </dsp:nvSpPr>
      <dsp:spPr>
        <a:xfrm>
          <a:off x="11601999" y="3623989"/>
          <a:ext cx="2159720" cy="7870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Top Quark</a:t>
          </a:r>
        </a:p>
      </dsp:txBody>
      <dsp:txXfrm>
        <a:off x="11625051" y="3647041"/>
        <a:ext cx="2113616" cy="740943"/>
      </dsp:txXfrm>
    </dsp:sp>
    <dsp:sp modelId="{654CE3A7-1192-40EF-87C1-053AC405D488}">
      <dsp:nvSpPr>
        <dsp:cNvPr id="0" name=""/>
        <dsp:cNvSpPr/>
      </dsp:nvSpPr>
      <dsp:spPr>
        <a:xfrm rot="4467012">
          <a:off x="10112815" y="3777921"/>
          <a:ext cx="234872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348729" y="133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1228462" y="3732518"/>
        <a:ext cx="117436" cy="117436"/>
      </dsp:txXfrm>
    </dsp:sp>
    <dsp:sp modelId="{248FAA55-6F6F-4454-93A0-2DF47FC2A5FE}">
      <dsp:nvSpPr>
        <dsp:cNvPr id="0" name=""/>
        <dsp:cNvSpPr/>
      </dsp:nvSpPr>
      <dsp:spPr>
        <a:xfrm>
          <a:off x="11601999" y="4529094"/>
          <a:ext cx="2148843" cy="7870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Bottom Quark</a:t>
          </a:r>
        </a:p>
      </dsp:txBody>
      <dsp:txXfrm>
        <a:off x="11625051" y="4552146"/>
        <a:ext cx="2102739" cy="740943"/>
      </dsp:txXfrm>
    </dsp:sp>
    <dsp:sp modelId="{1B307843-53DB-4256-8A4C-864F76EADA4C}">
      <dsp:nvSpPr>
        <dsp:cNvPr id="0" name=""/>
        <dsp:cNvSpPr/>
      </dsp:nvSpPr>
      <dsp:spPr>
        <a:xfrm rot="4137976">
          <a:off x="4025113" y="3453422"/>
          <a:ext cx="172896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728964" y="133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846370" y="3423513"/>
        <a:ext cx="86448" cy="86448"/>
      </dsp:txXfrm>
    </dsp:sp>
    <dsp:sp modelId="{3D06CEC0-78CC-46A2-AE97-8576FE2E7B99}">
      <dsp:nvSpPr>
        <dsp:cNvPr id="0" name=""/>
        <dsp:cNvSpPr/>
      </dsp:nvSpPr>
      <dsp:spPr>
        <a:xfrm>
          <a:off x="5199872" y="3880094"/>
          <a:ext cx="3087665" cy="7870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Electron </a:t>
          </a:r>
        </a:p>
      </dsp:txBody>
      <dsp:txXfrm>
        <a:off x="5222924" y="3903146"/>
        <a:ext cx="3041561" cy="740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84ED-AF30-473E-8C8C-2DB811B2D1CB}" type="datetimeFigureOut">
              <a:rPr lang="en-CA" smtClean="0"/>
              <a:t>2018-04-13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280A-A804-416E-BDD0-4C4731E3C8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715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84ED-AF30-473E-8C8C-2DB811B2D1CB}" type="datetimeFigureOut">
              <a:rPr lang="en-CA" smtClean="0"/>
              <a:t>2018-04-13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280A-A804-416E-BDD0-4C4731E3C8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9618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84ED-AF30-473E-8C8C-2DB811B2D1CB}" type="datetimeFigureOut">
              <a:rPr lang="en-CA" smtClean="0"/>
              <a:t>2018-04-13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280A-A804-416E-BDD0-4C4731E3C8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1618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84ED-AF30-473E-8C8C-2DB811B2D1CB}" type="datetimeFigureOut">
              <a:rPr lang="en-CA" smtClean="0"/>
              <a:t>2018-04-13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280A-A804-416E-BDD0-4C4731E3C8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093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84ED-AF30-473E-8C8C-2DB811B2D1CB}" type="datetimeFigureOut">
              <a:rPr lang="en-CA" smtClean="0"/>
              <a:t>2018-04-13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280A-A804-416E-BDD0-4C4731E3C8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818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84ED-AF30-473E-8C8C-2DB811B2D1CB}" type="datetimeFigureOut">
              <a:rPr lang="en-CA" smtClean="0"/>
              <a:t>2018-04-13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280A-A804-416E-BDD0-4C4731E3C8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38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84ED-AF30-473E-8C8C-2DB811B2D1CB}" type="datetimeFigureOut">
              <a:rPr lang="en-CA" smtClean="0"/>
              <a:t>2018-04-13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280A-A804-416E-BDD0-4C4731E3C8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9008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84ED-AF30-473E-8C8C-2DB811B2D1CB}" type="datetimeFigureOut">
              <a:rPr lang="en-CA" smtClean="0"/>
              <a:t>2018-04-13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280A-A804-416E-BDD0-4C4731E3C8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116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84ED-AF30-473E-8C8C-2DB811B2D1CB}" type="datetimeFigureOut">
              <a:rPr lang="en-CA" smtClean="0"/>
              <a:t>2018-04-13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280A-A804-416E-BDD0-4C4731E3C8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9663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84ED-AF30-473E-8C8C-2DB811B2D1CB}" type="datetimeFigureOut">
              <a:rPr lang="en-CA" smtClean="0"/>
              <a:t>2018-04-13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280A-A804-416E-BDD0-4C4731E3C8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86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84ED-AF30-473E-8C8C-2DB811B2D1CB}" type="datetimeFigureOut">
              <a:rPr lang="en-CA" smtClean="0"/>
              <a:t>2018-04-13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280A-A804-416E-BDD0-4C4731E3C8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4563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084ED-AF30-473E-8C8C-2DB811B2D1CB}" type="datetimeFigureOut">
              <a:rPr lang="en-CA" smtClean="0"/>
              <a:t>2018-04-13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7280A-A804-416E-BDD0-4C4731E3C8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084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6000" dirty="0" smtClean="0"/>
              <a:t>Breaking Down the Atom– What we know today</a:t>
            </a:r>
            <a:endParaRPr lang="en-CA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65008"/>
            <a:ext cx="10301406" cy="416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0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CA" b="1" dirty="0" smtClean="0"/>
              <a:t>Bosons 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309687"/>
            <a:ext cx="11292840" cy="4351338"/>
          </a:xfrm>
        </p:spPr>
        <p:txBody>
          <a:bodyPr/>
          <a:lstStyle/>
          <a:p>
            <a:r>
              <a:rPr lang="en-CA" sz="3600" dirty="0"/>
              <a:t>Each of these forces are created by the exchange of a specific type of boson between different objects.</a:t>
            </a:r>
          </a:p>
          <a:p>
            <a:endParaRPr lang="en-CA" sz="3600" dirty="0" smtClean="0"/>
          </a:p>
          <a:p>
            <a:r>
              <a:rPr lang="en-CA" sz="3600" dirty="0" smtClean="0"/>
              <a:t>Until </a:t>
            </a:r>
            <a:r>
              <a:rPr lang="en-CA" sz="3600" dirty="0"/>
              <a:t>2012, scientists had found all the bosons except for the Higgs boson</a:t>
            </a:r>
            <a:r>
              <a:rPr lang="en-CA" sz="3600" dirty="0" smtClean="0"/>
              <a:t>.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032" y="3794760"/>
            <a:ext cx="6902768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1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"/>
            <a:ext cx="9042400" cy="5742623"/>
          </a:xfrm>
        </p:spPr>
        <p:txBody>
          <a:bodyPr/>
          <a:lstStyle/>
          <a:p>
            <a:r>
              <a:rPr lang="en-CA" sz="3600" dirty="0"/>
              <a:t>As scientists continued to study atomic theory, they discovered that the atom can be broken down into </a:t>
            </a:r>
            <a:r>
              <a:rPr lang="en-CA" sz="3600" b="1" dirty="0"/>
              <a:t>subatomic particles</a:t>
            </a:r>
            <a:r>
              <a:rPr lang="en-CA" sz="3600" dirty="0"/>
              <a:t>. </a:t>
            </a:r>
            <a:endParaRPr lang="en-CA" sz="3600" dirty="0" smtClean="0"/>
          </a:p>
          <a:p>
            <a:pPr marL="0" indent="0">
              <a:buNone/>
            </a:pPr>
            <a:endParaRPr lang="en-CA" sz="3600" dirty="0" smtClean="0"/>
          </a:p>
          <a:p>
            <a:r>
              <a:rPr lang="en-CA" sz="3600" dirty="0" smtClean="0"/>
              <a:t>And those can </a:t>
            </a:r>
            <a:r>
              <a:rPr lang="en-CA" sz="3600" dirty="0"/>
              <a:t>be further broken down into </a:t>
            </a:r>
            <a:r>
              <a:rPr lang="en-CA" sz="3600" b="1" dirty="0"/>
              <a:t>elementary particles</a:t>
            </a:r>
            <a:r>
              <a:rPr lang="en-CA" sz="3600" dirty="0" smtClean="0"/>
              <a:t>.</a:t>
            </a:r>
          </a:p>
          <a:p>
            <a:pPr marL="0" indent="0">
              <a:buNone/>
            </a:pPr>
            <a:endParaRPr lang="en-CA" sz="3600" dirty="0"/>
          </a:p>
          <a:p>
            <a:r>
              <a:rPr lang="en-CA" sz="3600" dirty="0"/>
              <a:t>Elementary particles fall into two categories: </a:t>
            </a:r>
            <a:r>
              <a:rPr lang="en-CA" sz="3600" b="1" dirty="0"/>
              <a:t>quarks</a:t>
            </a:r>
            <a:r>
              <a:rPr lang="en-CA" sz="3600" dirty="0"/>
              <a:t> and </a:t>
            </a:r>
            <a:r>
              <a:rPr lang="en-CA" sz="3600" b="1" dirty="0"/>
              <a:t>leptons.</a:t>
            </a:r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7548"/>
          <a:stretch/>
        </p:blipFill>
        <p:spPr>
          <a:xfrm>
            <a:off x="9499600" y="238124"/>
            <a:ext cx="2451100" cy="621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5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CA" sz="5400" dirty="0" smtClean="0"/>
              <a:t>The Breakdown of the Atom</a:t>
            </a:r>
            <a:endParaRPr lang="en-CA" sz="5400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-2788920" y="1538287"/>
          <a:ext cx="16847820" cy="5319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Elbow Connector 4"/>
          <p:cNvCxnSpPr/>
          <p:nvPr/>
        </p:nvCxnSpPr>
        <p:spPr>
          <a:xfrm>
            <a:off x="5463540" y="3131820"/>
            <a:ext cx="1508760" cy="164784"/>
          </a:xfrm>
          <a:prstGeom prst="bentConnector3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891790" y="1817053"/>
            <a:ext cx="2125980" cy="98298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Times New Roman" panose="02020603050405020304" pitchFamily="18" charset="0"/>
              </a:rPr>
              <a:t>Subatomic Particles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377440" y="9829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030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CA" sz="5400" b="1" dirty="0" smtClean="0"/>
              <a:t>Quarks</a:t>
            </a:r>
            <a:endParaRPr lang="en-CA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325563"/>
            <a:ext cx="6286500" cy="4851400"/>
          </a:xfrm>
        </p:spPr>
        <p:txBody>
          <a:bodyPr>
            <a:normAutofit lnSpcReduction="10000"/>
          </a:bodyPr>
          <a:lstStyle/>
          <a:p>
            <a:r>
              <a:rPr lang="en-CA" sz="3600" dirty="0"/>
              <a:t>Quarks are the smallest parts of a proton and a </a:t>
            </a:r>
            <a:r>
              <a:rPr lang="en-CA" sz="3600" b="1" dirty="0"/>
              <a:t>neutron</a:t>
            </a:r>
            <a:r>
              <a:rPr lang="en-CA" sz="3600" dirty="0"/>
              <a:t>. </a:t>
            </a:r>
            <a:endParaRPr lang="en-CA" sz="3600" dirty="0" smtClean="0"/>
          </a:p>
          <a:p>
            <a:endParaRPr lang="en-CA" sz="3600" dirty="0" smtClean="0"/>
          </a:p>
          <a:p>
            <a:r>
              <a:rPr lang="en-CA" sz="3600" dirty="0" smtClean="0"/>
              <a:t>There </a:t>
            </a:r>
            <a:r>
              <a:rPr lang="en-CA" sz="3600" dirty="0"/>
              <a:t>are </a:t>
            </a:r>
            <a:r>
              <a:rPr lang="en-CA" sz="3600" b="1" dirty="0"/>
              <a:t>six</a:t>
            </a:r>
            <a:r>
              <a:rPr lang="en-CA" sz="3600" dirty="0"/>
              <a:t> different types of quarks. </a:t>
            </a:r>
            <a:endParaRPr lang="en-CA" sz="3600" dirty="0" smtClean="0"/>
          </a:p>
          <a:p>
            <a:endParaRPr lang="en-CA" sz="3600" dirty="0" smtClean="0"/>
          </a:p>
          <a:p>
            <a:r>
              <a:rPr lang="en-CA" sz="3600" dirty="0" smtClean="0"/>
              <a:t>Each </a:t>
            </a:r>
            <a:r>
              <a:rPr lang="en-CA" sz="3600" dirty="0"/>
              <a:t>of these types of quarks has slightly different </a:t>
            </a:r>
            <a:r>
              <a:rPr lang="en-CA" sz="3600" b="1" dirty="0"/>
              <a:t>properties</a:t>
            </a:r>
            <a:r>
              <a:rPr lang="en-CA" sz="3600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820" y="1965960"/>
            <a:ext cx="5631180" cy="489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3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2900"/>
            <a:ext cx="10515600" cy="5834063"/>
          </a:xfrm>
        </p:spPr>
        <p:txBody>
          <a:bodyPr>
            <a:normAutofit/>
          </a:bodyPr>
          <a:lstStyle/>
          <a:p>
            <a:r>
              <a:rPr lang="en-CA" sz="3600" dirty="0"/>
              <a:t>However, in general both a proton and a neutron are made up of </a:t>
            </a:r>
            <a:r>
              <a:rPr lang="en-CA" sz="3600" b="1" dirty="0"/>
              <a:t>three</a:t>
            </a:r>
            <a:r>
              <a:rPr lang="en-CA" sz="3600" dirty="0"/>
              <a:t> </a:t>
            </a:r>
            <a:r>
              <a:rPr lang="en-CA" sz="3600" dirty="0" smtClean="0"/>
              <a:t>quarks. </a:t>
            </a:r>
          </a:p>
          <a:p>
            <a:r>
              <a:rPr lang="en-CA" sz="3600" dirty="0" smtClean="0"/>
              <a:t>The </a:t>
            </a:r>
            <a:r>
              <a:rPr lang="en-CA" sz="3600" dirty="0"/>
              <a:t>difference is that a proton is made up of two </a:t>
            </a:r>
            <a:r>
              <a:rPr lang="en-CA" sz="3600" b="1" dirty="0"/>
              <a:t>up</a:t>
            </a:r>
            <a:r>
              <a:rPr lang="en-CA" sz="3600" dirty="0"/>
              <a:t> quarks and one </a:t>
            </a:r>
            <a:r>
              <a:rPr lang="en-CA" sz="3600" b="1" dirty="0"/>
              <a:t>down</a:t>
            </a:r>
            <a:r>
              <a:rPr lang="en-CA" sz="3600" dirty="0"/>
              <a:t> quark, and a neutron is made up of one up quark and two down quarks.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11218"/>
            <a:ext cx="10340340" cy="319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1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2920"/>
            <a:ext cx="10515600" cy="5674043"/>
          </a:xfrm>
        </p:spPr>
        <p:txBody>
          <a:bodyPr/>
          <a:lstStyle/>
          <a:p>
            <a:r>
              <a:rPr lang="en-CA" sz="3600" dirty="0"/>
              <a:t>Protons and neutrons, however, can get far more complicated! </a:t>
            </a:r>
            <a:endParaRPr lang="en-CA" sz="3600" dirty="0" smtClean="0"/>
          </a:p>
          <a:p>
            <a:endParaRPr lang="en-CA" sz="3600" dirty="0" smtClean="0"/>
          </a:p>
          <a:p>
            <a:r>
              <a:rPr lang="en-CA" sz="3600" dirty="0" smtClean="0"/>
              <a:t>They </a:t>
            </a:r>
            <a:r>
              <a:rPr lang="en-CA" sz="3600" dirty="0"/>
              <a:t>will always have these </a:t>
            </a:r>
            <a:r>
              <a:rPr lang="en-CA" sz="3600" b="1" dirty="0"/>
              <a:t>three</a:t>
            </a:r>
            <a:r>
              <a:rPr lang="en-CA" sz="3600" dirty="0"/>
              <a:t> quarks, but they can have far more complicated structures with extra strange quarks, charm quarks, top quarks, or bottom quarks as well.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99" t="17342" r="19449" b="19200"/>
          <a:stretch/>
        </p:blipFill>
        <p:spPr>
          <a:xfrm>
            <a:off x="4732020" y="4069080"/>
            <a:ext cx="630936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9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CA" b="1" dirty="0" smtClean="0"/>
              <a:t>Leptons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3"/>
            <a:ext cx="11353800" cy="4851400"/>
          </a:xfrm>
        </p:spPr>
        <p:txBody>
          <a:bodyPr>
            <a:normAutofit lnSpcReduction="10000"/>
          </a:bodyPr>
          <a:lstStyle/>
          <a:p>
            <a:r>
              <a:rPr lang="en-CA" sz="3600" dirty="0"/>
              <a:t>Unlike protons and neutrons, electrons are elementary particles. </a:t>
            </a:r>
            <a:endParaRPr lang="en-CA" sz="3600" dirty="0" smtClean="0"/>
          </a:p>
          <a:p>
            <a:endParaRPr lang="en-CA" sz="3600" dirty="0"/>
          </a:p>
          <a:p>
            <a:endParaRPr lang="en-CA" sz="3600" dirty="0" smtClean="0"/>
          </a:p>
          <a:p>
            <a:endParaRPr lang="en-CA" sz="3600" dirty="0"/>
          </a:p>
          <a:p>
            <a:endParaRPr lang="en-CA" sz="3600" dirty="0" smtClean="0"/>
          </a:p>
          <a:p>
            <a:r>
              <a:rPr lang="en-CA" sz="3600" dirty="0" smtClean="0"/>
              <a:t>They </a:t>
            </a:r>
            <a:r>
              <a:rPr lang="en-CA" sz="3600" dirty="0"/>
              <a:t>are a type of elementary particle called leptons. Leptons have six different </a:t>
            </a:r>
            <a:r>
              <a:rPr lang="en-CA" sz="3600" dirty="0" smtClean="0"/>
              <a:t>types </a:t>
            </a:r>
            <a:r>
              <a:rPr lang="en-CA" sz="3600" dirty="0"/>
              <a:t>with their own different properties.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397" y="2131695"/>
            <a:ext cx="6093143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241989"/>
            <a:ext cx="10515600" cy="1143000"/>
          </a:xfrm>
        </p:spPr>
        <p:txBody>
          <a:bodyPr/>
          <a:lstStyle/>
          <a:p>
            <a:r>
              <a:rPr lang="en-CA" b="1" dirty="0" smtClean="0"/>
              <a:t>The Standard Model 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400732"/>
            <a:ext cx="6537960" cy="5033963"/>
          </a:xfrm>
        </p:spPr>
        <p:txBody>
          <a:bodyPr>
            <a:normAutofit/>
          </a:bodyPr>
          <a:lstStyle/>
          <a:p>
            <a:r>
              <a:rPr lang="en-CA" sz="3600" dirty="0"/>
              <a:t>Quarks and leptons are all part of the Standard Model of Particle Physics. The Standard Model also has four fundamental forces: gravity, electromagnetic, strong, and weak. </a:t>
            </a:r>
          </a:p>
          <a:p>
            <a:pPr marL="0" indent="0">
              <a:buNone/>
            </a:pPr>
            <a:endParaRPr lang="en-CA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840" y="1069713"/>
            <a:ext cx="5074919" cy="485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2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Gill Sans MT</vt:lpstr>
      <vt:lpstr>Times New Roman</vt:lpstr>
      <vt:lpstr>Office Theme</vt:lpstr>
      <vt:lpstr>Breaking Down the Atom– What we know today</vt:lpstr>
      <vt:lpstr>PowerPoint Presentation</vt:lpstr>
      <vt:lpstr>The Breakdown of the Atom</vt:lpstr>
      <vt:lpstr>Quarks</vt:lpstr>
      <vt:lpstr>PowerPoint Presentation</vt:lpstr>
      <vt:lpstr>PowerPoint Presentation</vt:lpstr>
      <vt:lpstr>Leptons</vt:lpstr>
      <vt:lpstr>PowerPoint Presentation</vt:lpstr>
      <vt:lpstr>The Standard Model </vt:lpstr>
      <vt:lpstr>Bosons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Breaking Down the Atom– What we know today</dc:title>
  <dc:creator>Nevena Ivankovic</dc:creator>
  <cp:lastModifiedBy>Nevena Ivankovic</cp:lastModifiedBy>
  <cp:revision>1</cp:revision>
  <dcterms:created xsi:type="dcterms:W3CDTF">2018-04-13T23:19:57Z</dcterms:created>
  <dcterms:modified xsi:type="dcterms:W3CDTF">2018-04-13T23:20:20Z</dcterms:modified>
</cp:coreProperties>
</file>