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4EA0-471F-4E84-A32B-6F23AA091A62}" type="datetimeFigureOut">
              <a:rPr lang="en-CA" smtClean="0"/>
              <a:t>2018-04-04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BF4C-2484-4C0B-AE28-98980E761B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5153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4EA0-471F-4E84-A32B-6F23AA091A62}" type="datetimeFigureOut">
              <a:rPr lang="en-CA" smtClean="0"/>
              <a:t>2018-04-04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BF4C-2484-4C0B-AE28-98980E761B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3686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4EA0-471F-4E84-A32B-6F23AA091A62}" type="datetimeFigureOut">
              <a:rPr lang="en-CA" smtClean="0"/>
              <a:t>2018-04-04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BF4C-2484-4C0B-AE28-98980E761B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235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4EA0-471F-4E84-A32B-6F23AA091A62}" type="datetimeFigureOut">
              <a:rPr lang="en-CA" smtClean="0"/>
              <a:t>2018-04-04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BF4C-2484-4C0B-AE28-98980E761B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311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4EA0-471F-4E84-A32B-6F23AA091A62}" type="datetimeFigureOut">
              <a:rPr lang="en-CA" smtClean="0"/>
              <a:t>2018-04-04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BF4C-2484-4C0B-AE28-98980E761B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734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4EA0-471F-4E84-A32B-6F23AA091A62}" type="datetimeFigureOut">
              <a:rPr lang="en-CA" smtClean="0"/>
              <a:t>2018-04-04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BF4C-2484-4C0B-AE28-98980E761B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064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4EA0-471F-4E84-A32B-6F23AA091A62}" type="datetimeFigureOut">
              <a:rPr lang="en-CA" smtClean="0"/>
              <a:t>2018-04-04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BF4C-2484-4C0B-AE28-98980E761B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19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4EA0-471F-4E84-A32B-6F23AA091A62}" type="datetimeFigureOut">
              <a:rPr lang="en-CA" smtClean="0"/>
              <a:t>2018-04-04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BF4C-2484-4C0B-AE28-98980E761B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0813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4EA0-471F-4E84-A32B-6F23AA091A62}" type="datetimeFigureOut">
              <a:rPr lang="en-CA" smtClean="0"/>
              <a:t>2018-04-04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BF4C-2484-4C0B-AE28-98980E761B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7809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4EA0-471F-4E84-A32B-6F23AA091A62}" type="datetimeFigureOut">
              <a:rPr lang="en-CA" smtClean="0"/>
              <a:t>2018-04-04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BF4C-2484-4C0B-AE28-98980E761B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38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4EA0-471F-4E84-A32B-6F23AA091A62}" type="datetimeFigureOut">
              <a:rPr lang="en-CA" smtClean="0"/>
              <a:t>2018-04-04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BF4C-2484-4C0B-AE28-98980E761B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813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F4EA0-471F-4E84-A32B-6F23AA091A62}" type="datetimeFigureOut">
              <a:rPr lang="en-CA" smtClean="0"/>
              <a:t>2018-04-04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DBF4C-2484-4C0B-AE28-98980E761B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475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46375"/>
          </a:xfrm>
        </p:spPr>
        <p:txBody>
          <a:bodyPr>
            <a:normAutofit/>
          </a:bodyPr>
          <a:lstStyle/>
          <a:p>
            <a:pPr algn="ctr" fontAlgn="base"/>
            <a:r>
              <a:rPr lang="en-CA" b="1" dirty="0"/>
              <a:t>Big </a:t>
            </a:r>
            <a:r>
              <a:rPr lang="en-CA" b="1" dirty="0" smtClean="0"/>
              <a:t>Idea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>Energy can be transferred as both a particle and a wave.</a:t>
            </a:r>
            <a:br>
              <a:rPr lang="en-CA" dirty="0"/>
            </a:b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948780"/>
            <a:ext cx="5295900" cy="37150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4012" y="3301999"/>
            <a:ext cx="4681438" cy="287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908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387600"/>
          </a:xfrm>
        </p:spPr>
        <p:txBody>
          <a:bodyPr/>
          <a:lstStyle/>
          <a:p>
            <a:r>
              <a:rPr lang="en-CA" sz="9600" dirty="0" smtClean="0"/>
              <a:t>Waves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96719"/>
            <a:ext cx="5422900" cy="30469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5036" y="3695700"/>
            <a:ext cx="5646964" cy="3162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1" y="225496"/>
            <a:ext cx="3230562" cy="321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171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What Are Waves?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All waves are movements that transfer energy through matter or space.</a:t>
            </a:r>
          </a:p>
          <a:p>
            <a:r>
              <a:rPr lang="en-CA" dirty="0" smtClean="0"/>
              <a:t>Ocean waves= transfer energy through water.</a:t>
            </a:r>
          </a:p>
          <a:p>
            <a:r>
              <a:rPr lang="en-CA" dirty="0" smtClean="0"/>
              <a:t>Sound waves= transfer energy through air.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1931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Two Types of Waves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Transverse Waves </a:t>
            </a:r>
          </a:p>
          <a:p>
            <a:r>
              <a:rPr lang="en-CA" dirty="0" smtClean="0"/>
              <a:t>Matter moves up and down perpendicular to how the wave travels 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Compression Waves</a:t>
            </a:r>
          </a:p>
          <a:p>
            <a:r>
              <a:rPr lang="en-CA" dirty="0" smtClean="0"/>
              <a:t>Mater moves back and forth in the same directions as the wave travels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3689350"/>
            <a:ext cx="5181601" cy="2622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3689350"/>
            <a:ext cx="5181600" cy="248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044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-660400" y="565944"/>
            <a:ext cx="9144000" cy="2387600"/>
          </a:xfrm>
        </p:spPr>
        <p:txBody>
          <a:bodyPr>
            <a:normAutofit/>
          </a:bodyPr>
          <a:lstStyle/>
          <a:p>
            <a:r>
              <a:rPr lang="en-CA" sz="13800" dirty="0" smtClean="0"/>
              <a:t>Demo </a:t>
            </a:r>
            <a:endParaRPr lang="en-CA" sz="13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0024" y="303212"/>
            <a:ext cx="5040509" cy="26503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114675"/>
            <a:ext cx="9143999" cy="331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616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68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Big Idea Energy can be transferred as both a particle and a wave. </vt:lpstr>
      <vt:lpstr>Waves</vt:lpstr>
      <vt:lpstr>What Are Waves?</vt:lpstr>
      <vt:lpstr>Two Types of Waves</vt:lpstr>
      <vt:lpstr>Demo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Waves</dc:title>
  <dc:creator>Nevena Ivankovic</dc:creator>
  <cp:lastModifiedBy>Nevena Ivankovic</cp:lastModifiedBy>
  <cp:revision>5</cp:revision>
  <dcterms:created xsi:type="dcterms:W3CDTF">2018-04-05T02:59:12Z</dcterms:created>
  <dcterms:modified xsi:type="dcterms:W3CDTF">2018-04-05T04:07:59Z</dcterms:modified>
</cp:coreProperties>
</file>