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03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70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31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00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86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90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4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94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99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0B55-A61D-4A80-AABA-7816381EBB72}" type="datetimeFigureOut">
              <a:rPr lang="en-CA" smtClean="0"/>
              <a:t>2018-04-13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9C30-FB60-4EFD-9E56-B2C4CE9E9D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55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4"/>
            <a:ext cx="12192000" cy="6909824"/>
          </a:xfrm>
        </p:spPr>
      </p:pic>
    </p:spTree>
    <p:extLst>
      <p:ext uri="{BB962C8B-B14F-4D97-AF65-F5344CB8AC3E}">
        <p14:creationId xmlns:p14="http://schemas.microsoft.com/office/powerpoint/2010/main" val="35835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sz="5400" b="1" dirty="0" smtClean="0"/>
              <a:t>Nuclear Force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7" y="1325563"/>
            <a:ext cx="8035089" cy="4978984"/>
          </a:xfrm>
        </p:spPr>
        <p:txBody>
          <a:bodyPr/>
          <a:lstStyle/>
          <a:p>
            <a:r>
              <a:rPr lang="en-CA" sz="3600" dirty="0"/>
              <a:t>Normally charged particles will </a:t>
            </a:r>
            <a:r>
              <a:rPr lang="en-CA" sz="3600" b="1" dirty="0"/>
              <a:t>repel</a:t>
            </a:r>
            <a:r>
              <a:rPr lang="en-CA" sz="3600" dirty="0"/>
              <a:t> each other, if they have the same charge. </a:t>
            </a:r>
            <a:endParaRPr lang="en-CA" sz="3600" dirty="0" smtClean="0"/>
          </a:p>
          <a:p>
            <a:endParaRPr lang="en-CA" sz="3600" dirty="0" smtClean="0"/>
          </a:p>
          <a:p>
            <a:r>
              <a:rPr lang="en-CA" sz="3600" dirty="0" smtClean="0"/>
              <a:t>However</a:t>
            </a:r>
            <a:r>
              <a:rPr lang="en-CA" sz="3600" dirty="0"/>
              <a:t>, the nucleus has positively charged protons squished together. </a:t>
            </a:r>
            <a:endParaRPr lang="en-CA" sz="3600" dirty="0" smtClean="0"/>
          </a:p>
          <a:p>
            <a:endParaRPr lang="en-CA" sz="3600" dirty="0" smtClean="0"/>
          </a:p>
          <a:p>
            <a:r>
              <a:rPr lang="en-CA" sz="3600" dirty="0" smtClean="0"/>
              <a:t>They </a:t>
            </a:r>
            <a:r>
              <a:rPr lang="en-CA" sz="3600" dirty="0"/>
              <a:t>are held together in the nucleus by a force called </a:t>
            </a:r>
            <a:r>
              <a:rPr lang="en-CA" sz="3600" b="1" dirty="0"/>
              <a:t>nuclear force</a:t>
            </a:r>
            <a:r>
              <a:rPr lang="en-CA" dirty="0"/>
              <a:t>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474" y="967888"/>
            <a:ext cx="3029953" cy="451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6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b="1" dirty="0" smtClean="0"/>
              <a:t>What is an atom made of?</a:t>
            </a:r>
            <a:r>
              <a:rPr lang="en-CA" sz="5400" dirty="0" smtClean="0"/>
              <a:t/>
            </a:r>
            <a:br>
              <a:rPr lang="en-CA" sz="5400" dirty="0" smtClean="0"/>
            </a:b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r>
              <a:rPr lang="en-CA" sz="3600" dirty="0" smtClean="0"/>
              <a:t>An </a:t>
            </a:r>
            <a:r>
              <a:rPr lang="en-CA" sz="3600" dirty="0"/>
              <a:t>atom is defined as the </a:t>
            </a:r>
            <a:r>
              <a:rPr lang="en-CA" sz="3600" b="1" dirty="0"/>
              <a:t>smallest</a:t>
            </a:r>
            <a:r>
              <a:rPr lang="en-CA" sz="3600" dirty="0"/>
              <a:t> particle of an element, and it retains the </a:t>
            </a:r>
            <a:r>
              <a:rPr lang="en-CA" sz="3600" b="1" dirty="0"/>
              <a:t>properties</a:t>
            </a:r>
            <a:r>
              <a:rPr lang="en-CA" sz="3600" dirty="0"/>
              <a:t> of the element. </a:t>
            </a:r>
          </a:p>
          <a:p>
            <a:r>
              <a:rPr lang="en-CA" sz="3600" dirty="0"/>
              <a:t>We already know that all matter is made of atoms, but what are atoms made of</a:t>
            </a:r>
            <a:r>
              <a:rPr lang="en-CA" sz="3600" dirty="0" smtClean="0"/>
              <a:t>?</a:t>
            </a: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544051"/>
            <a:ext cx="6087979" cy="297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mage result for matter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622467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CA" sz="4400" dirty="0"/>
              <a:t>Atoms are made up of smaller particles called </a:t>
            </a:r>
            <a:r>
              <a:rPr lang="en-CA" sz="4400" b="1" dirty="0"/>
              <a:t>subatomic particles</a:t>
            </a:r>
            <a:r>
              <a:rPr lang="en-CA" sz="4400" dirty="0"/>
              <a:t>. These subatomic particles fall into two parts of the atom: the </a:t>
            </a:r>
            <a:r>
              <a:rPr lang="en-CA" sz="4400" b="1" dirty="0"/>
              <a:t>nucleus</a:t>
            </a:r>
            <a:r>
              <a:rPr lang="en-CA" sz="4400" dirty="0"/>
              <a:t> and the electron energy shell. 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421" y="3176337"/>
            <a:ext cx="4403558" cy="325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/>
              <a:t>The Nucleus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565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CA" sz="4000" dirty="0"/>
              <a:t>The nucleus is the tiny region at the </a:t>
            </a:r>
            <a:r>
              <a:rPr lang="en-CA" sz="4000" b="1" dirty="0"/>
              <a:t>center</a:t>
            </a:r>
            <a:r>
              <a:rPr lang="en-CA" sz="4000" dirty="0"/>
              <a:t> of the atom</a:t>
            </a:r>
          </a:p>
          <a:p>
            <a:pPr lvl="0"/>
            <a:r>
              <a:rPr lang="en-CA" sz="4000" dirty="0"/>
              <a:t>The nucleus contains protons and neutrons</a:t>
            </a:r>
          </a:p>
          <a:p>
            <a:pPr lvl="0"/>
            <a:r>
              <a:rPr lang="en-CA" sz="4000" dirty="0" smtClean="0"/>
              <a:t>The </a:t>
            </a:r>
            <a:r>
              <a:rPr lang="en-CA" sz="4000" dirty="0"/>
              <a:t>number of protons in a nucleus determines the </a:t>
            </a:r>
            <a:r>
              <a:rPr lang="en-CA" sz="4000" b="1" dirty="0"/>
              <a:t>charge</a:t>
            </a:r>
            <a:r>
              <a:rPr lang="en-CA" sz="4000" dirty="0"/>
              <a:t> of the nucleus and the identity of an atom.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506" y="105171"/>
            <a:ext cx="3438024" cy="184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b="1" dirty="0" smtClean="0"/>
              <a:t>The Electron Energy Shell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25563"/>
            <a:ext cx="11165305" cy="4351338"/>
          </a:xfrm>
        </p:spPr>
        <p:txBody>
          <a:bodyPr>
            <a:normAutofit/>
          </a:bodyPr>
          <a:lstStyle/>
          <a:p>
            <a:pPr lvl="0"/>
            <a:r>
              <a:rPr lang="en-CA" sz="3600" dirty="0"/>
              <a:t>The area the electron moves in is </a:t>
            </a:r>
            <a:r>
              <a:rPr lang="en-CA" sz="3600" b="1" dirty="0"/>
              <a:t>99.99% </a:t>
            </a:r>
            <a:r>
              <a:rPr lang="en-CA" sz="3600" dirty="0"/>
              <a:t>of the atom’s volume. This is the same as a </a:t>
            </a:r>
            <a:r>
              <a:rPr lang="en-CA" sz="3600" b="1" dirty="0" smtClean="0"/>
              <a:t>toonie</a:t>
            </a:r>
            <a:r>
              <a:rPr lang="en-CA" sz="3600" dirty="0" smtClean="0"/>
              <a:t> </a:t>
            </a:r>
            <a:r>
              <a:rPr lang="en-CA" sz="3600" dirty="0"/>
              <a:t>(the nucleus) in Rogers Arena (the electron shell)!</a:t>
            </a:r>
          </a:p>
          <a:p>
            <a:pPr lvl="0"/>
            <a:endParaRPr lang="en-CA" sz="3600" dirty="0" smtClean="0"/>
          </a:p>
          <a:p>
            <a:pPr lvl="0"/>
            <a:r>
              <a:rPr lang="en-CA" sz="3600" dirty="0" smtClean="0"/>
              <a:t>Electrons </a:t>
            </a:r>
            <a:r>
              <a:rPr lang="en-CA" sz="3600" dirty="0"/>
              <a:t>move around in specific regions called energy levels that surround the </a:t>
            </a:r>
            <a:r>
              <a:rPr lang="en-CA" sz="3600" b="1" dirty="0" smtClean="0"/>
              <a:t>nucleus.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41298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5657671"/>
            <a:ext cx="4475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Electron shell containing electrons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629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sz="5400" b="1" dirty="0" smtClean="0"/>
              <a:t>Electron Charge 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90" y="1325563"/>
            <a:ext cx="7892716" cy="4714290"/>
          </a:xfrm>
        </p:spPr>
        <p:txBody>
          <a:bodyPr>
            <a:normAutofit lnSpcReduction="10000"/>
          </a:bodyPr>
          <a:lstStyle/>
          <a:p>
            <a:r>
              <a:rPr lang="en-CA" sz="3600" dirty="0"/>
              <a:t>Charge comes in two different types: </a:t>
            </a:r>
            <a:r>
              <a:rPr lang="en-CA" sz="3600" b="1" dirty="0"/>
              <a:t>positive</a:t>
            </a:r>
            <a:r>
              <a:rPr lang="en-CA" sz="3600" dirty="0"/>
              <a:t> and negative</a:t>
            </a:r>
          </a:p>
          <a:p>
            <a:endParaRPr lang="en-CA" sz="3600" dirty="0" smtClean="0"/>
          </a:p>
          <a:p>
            <a:r>
              <a:rPr lang="en-CA" sz="3600" dirty="0" smtClean="0"/>
              <a:t>Protons </a:t>
            </a:r>
            <a:r>
              <a:rPr lang="en-CA" sz="3600" dirty="0"/>
              <a:t>have a </a:t>
            </a:r>
            <a:r>
              <a:rPr lang="en-CA" sz="3600" b="1" dirty="0"/>
              <a:t>positive</a:t>
            </a:r>
            <a:r>
              <a:rPr lang="en-CA" sz="3600" dirty="0"/>
              <a:t> charge (1+) and electrons have a </a:t>
            </a:r>
            <a:r>
              <a:rPr lang="en-CA" sz="3600" b="1" dirty="0"/>
              <a:t>negative</a:t>
            </a:r>
            <a:r>
              <a:rPr lang="en-CA" sz="3600" dirty="0"/>
              <a:t> charge (1-). </a:t>
            </a:r>
            <a:endParaRPr lang="en-CA" sz="3600" dirty="0" smtClean="0"/>
          </a:p>
          <a:p>
            <a:endParaRPr lang="en-CA" sz="3600" dirty="0" smtClean="0"/>
          </a:p>
          <a:p>
            <a:r>
              <a:rPr lang="en-CA" sz="3600" dirty="0" smtClean="0"/>
              <a:t>Positive </a:t>
            </a:r>
            <a:r>
              <a:rPr lang="en-CA" sz="3600" dirty="0"/>
              <a:t>charge of the protons attracts the negative charge of the surrounding electrons.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916" y="1325563"/>
            <a:ext cx="3252537" cy="418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7832"/>
            <a:ext cx="10515600" cy="5479131"/>
          </a:xfrm>
        </p:spPr>
        <p:txBody>
          <a:bodyPr>
            <a:normAutofit/>
          </a:bodyPr>
          <a:lstStyle/>
          <a:p>
            <a:r>
              <a:rPr lang="en-CA" sz="3600" dirty="0"/>
              <a:t>Neutrons have no charge.</a:t>
            </a:r>
          </a:p>
          <a:p>
            <a:r>
              <a:rPr lang="en-CA" sz="3600" dirty="0"/>
              <a:t>Therefore, if there is the same number of protons and electrons, then the overall atom is </a:t>
            </a:r>
            <a:r>
              <a:rPr lang="en-CA" sz="3600" b="1" dirty="0"/>
              <a:t>neutral</a:t>
            </a:r>
            <a:r>
              <a:rPr lang="en-CA" sz="36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224" y="2778793"/>
            <a:ext cx="5501552" cy="361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b="1" dirty="0" smtClean="0"/>
              <a:t>Subatomic Particles 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0968"/>
            <a:ext cx="12192000" cy="5510463"/>
          </a:xfrm>
        </p:spPr>
      </p:pic>
    </p:spTree>
    <p:extLst>
      <p:ext uri="{BB962C8B-B14F-4D97-AF65-F5344CB8AC3E}">
        <p14:creationId xmlns:p14="http://schemas.microsoft.com/office/powerpoint/2010/main" val="2934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What is an atom made of? </vt:lpstr>
      <vt:lpstr>PowerPoint Presentation</vt:lpstr>
      <vt:lpstr>The Nucleus</vt:lpstr>
      <vt:lpstr>The Electron Energy Shell</vt:lpstr>
      <vt:lpstr>PowerPoint Presentation</vt:lpstr>
      <vt:lpstr>Electron Charge </vt:lpstr>
      <vt:lpstr>PowerPoint Presentation</vt:lpstr>
      <vt:lpstr>Subatomic Particles </vt:lpstr>
      <vt:lpstr>Nuclear Force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Nevena Ivankovic</dc:creator>
  <cp:lastModifiedBy>Nevena Ivankovic</cp:lastModifiedBy>
  <cp:revision>1</cp:revision>
  <dcterms:created xsi:type="dcterms:W3CDTF">2018-04-13T23:13:02Z</dcterms:created>
  <dcterms:modified xsi:type="dcterms:W3CDTF">2018-04-13T23:13:25Z</dcterms:modified>
</cp:coreProperties>
</file>